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6530-4A5B-44FD-A618-67ED4C378FE7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DDE0-69FB-4981-A3BF-ABFDE169B6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Тема: Проект «Аквариум»</a:t>
            </a:r>
          </a:p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Цель: создать аквариум и его жителей из пластилина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Рыбка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плавает в водице,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Рыбке весело играть,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Рыбка, рыбка, озорница,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Мы хотим тебя поймать.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Рыбка спинку изогнула,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Крошку хлебную взяла,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Рыбка хвостиком махнула,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Быстро-быстро уплыла.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894" r="894" b="1835"/>
          <a:stretch>
            <a:fillRect/>
          </a:stretch>
        </p:blipFill>
        <p:spPr bwMode="auto">
          <a:xfrm>
            <a:off x="541026" y="1857364"/>
            <a:ext cx="8138722" cy="39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357166"/>
            <a:ext cx="5681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Раскатывание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b="1410"/>
          <a:stretch>
            <a:fillRect/>
          </a:stretch>
        </p:blipFill>
        <p:spPr bwMode="auto">
          <a:xfrm>
            <a:off x="1142976" y="1357298"/>
            <a:ext cx="6929486" cy="46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778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Разминание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1500" r="786"/>
          <a:stretch>
            <a:fillRect/>
          </a:stretch>
        </p:blipFill>
        <p:spPr bwMode="auto">
          <a:xfrm>
            <a:off x="500034" y="1498379"/>
            <a:ext cx="8150817" cy="45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4976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Скатывание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ÑÐºÑÑÑÐ¸Ð²Ð°Ð½Ð¸Ðµ Ð¿Ð»Ð°ÑÑÐ¸Ð»Ð¸Ð½Ð°"/>
          <p:cNvPicPr>
            <a:picLocks noChangeAspect="1" noChangeArrowheads="1"/>
          </p:cNvPicPr>
          <p:nvPr/>
        </p:nvPicPr>
        <p:blipFill>
          <a:blip r:embed="rId2"/>
          <a:srcRect b="15842"/>
          <a:stretch>
            <a:fillRect/>
          </a:stretch>
        </p:blipFill>
        <p:spPr bwMode="auto">
          <a:xfrm>
            <a:off x="1071538" y="1785926"/>
            <a:ext cx="7143800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04"/>
            <a:ext cx="53608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Скручивание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18-5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8305800" cy="500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1" y="214290"/>
            <a:ext cx="9129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Водоросли из пластилина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943" t="10197" r="17150" b="9928"/>
          <a:stretch>
            <a:fillRect/>
          </a:stretch>
        </p:blipFill>
        <p:spPr bwMode="auto">
          <a:xfrm>
            <a:off x="5039544" y="1643050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ÐÐ°ÑÑÐ¸Ð½ÐºÐ¸ Ð¿Ð¾ Ð·Ð°Ð¿ÑÐ¾ÑÑ Ð²Ð¾Ð´Ð¾ÑÐ¾ÑÐ»Ð¸ Ð¸Ð· Ð¿Ð»Ð°ÑÑÐ¸Ð»Ð¸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1"/>
            <a:ext cx="4795803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29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Водоросли из пластилина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¼Ð¾ÑÑÐºÐ°Ñ Ð·Ð²ÐµÐ·Ð´Ð° Ð¸Ð· Ð¿Ð»Ð°ÑÑÐ¸Ð»Ð¸Ð½Ð°"/>
          <p:cNvPicPr>
            <a:picLocks noChangeAspect="1" noChangeArrowheads="1"/>
          </p:cNvPicPr>
          <p:nvPr/>
        </p:nvPicPr>
        <p:blipFill>
          <a:blip r:embed="rId2"/>
          <a:srcRect b="11412"/>
          <a:stretch>
            <a:fillRect/>
          </a:stretch>
        </p:blipFill>
        <p:spPr bwMode="auto">
          <a:xfrm>
            <a:off x="214282" y="2071678"/>
            <a:ext cx="4000496" cy="3764568"/>
          </a:xfrm>
          <a:prstGeom prst="rect">
            <a:avLst/>
          </a:prstGeom>
          <a:noFill/>
        </p:spPr>
      </p:pic>
      <p:pic>
        <p:nvPicPr>
          <p:cNvPr id="29700" name="Picture 4" descr="ÐÐ°ÑÑÐ¸Ð½ÐºÐ¸ Ð¿Ð¾ Ð·Ð°Ð¿ÑÐ¾ÑÑ Ð¼Ð¾ÑÑÐºÐ°Ñ Ð·Ð²ÐµÐ·Ð´Ð° Ð¸Ð· Ð¿Ð»Ð°ÑÑÐ¸Ð»Ð¸Ð½Ð°"/>
          <p:cNvPicPr>
            <a:picLocks noChangeAspect="1" noChangeArrowheads="1"/>
          </p:cNvPicPr>
          <p:nvPr/>
        </p:nvPicPr>
        <p:blipFill>
          <a:blip r:embed="rId3"/>
          <a:srcRect b="4482"/>
          <a:stretch>
            <a:fillRect/>
          </a:stretch>
        </p:blipFill>
        <p:spPr bwMode="auto">
          <a:xfrm>
            <a:off x="4572000" y="2071678"/>
            <a:ext cx="4286248" cy="3781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0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Морская звезда из пластилина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000108"/>
            <a:ext cx="846285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8069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Улитки из пластилина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ÑÐ±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339810"/>
            <a:ext cx="3357586" cy="25181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214290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Плаваю под мостиком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виляю хвостиком.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 земле не хожу,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Рот  есть, да не говорю,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Глаза есть – не мигаю,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Крылья есть – не летаю.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ÑÐºÑÑÑÐ¸Ð²Ð°Ð½Ð¸Ðµ Ð¿Ð»Ð°ÑÑÐ¸Ð»Ð¸Ð½Ð°"/>
          <p:cNvPicPr>
            <a:picLocks noChangeAspect="1" noChangeArrowheads="1"/>
          </p:cNvPicPr>
          <p:nvPr/>
        </p:nvPicPr>
        <p:blipFill>
          <a:blip r:embed="rId2"/>
          <a:srcRect b="10470"/>
          <a:stretch>
            <a:fillRect/>
          </a:stretch>
        </p:blipFill>
        <p:spPr bwMode="auto">
          <a:xfrm>
            <a:off x="285720" y="1857364"/>
            <a:ext cx="4000528" cy="3591684"/>
          </a:xfrm>
          <a:prstGeom prst="rect">
            <a:avLst/>
          </a:prstGeom>
          <a:noFill/>
        </p:spPr>
      </p:pic>
      <p:pic>
        <p:nvPicPr>
          <p:cNvPr id="286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t="5906" b="14764"/>
          <a:stretch>
            <a:fillRect/>
          </a:stretch>
        </p:blipFill>
        <p:spPr bwMode="auto">
          <a:xfrm>
            <a:off x="4643438" y="1857364"/>
            <a:ext cx="4261028" cy="35807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71480"/>
            <a:ext cx="80695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Улитки из пластилина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1357298"/>
            <a:ext cx="8143932" cy="533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231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Рыбы из пластилина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357298"/>
            <a:ext cx="83269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2317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Рыбы из пластилина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39290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1.Выбери для работы нужный цвет пластилина.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Отрежь стекой нужное количество пластилина.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 стекой обращаться аккуратно , не махать, не тыкать соседу в глаз.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285728"/>
            <a:ext cx="36433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Согрей кусочек пластилина теплом своих рук, чтобы он стал мягким.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 окончанию работы хорошо вытри руки сухой мягкой тряпочкой и только потом вымой их с мылом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643834" y="5786454"/>
            <a:ext cx="1000132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¾ÐºÐµÐ°Ð½Ð°ÑÐ¸Ñ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ÑÐ±Ñ Ð¾ÐºÐµÐ°Ð½Ð°ÑÐ¸ÑÐ¼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42852"/>
            <a:ext cx="6936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Радужная форель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ºÑÐ·Ð¾Ð²Ð¾Ðº Ð´Ð»Ð¸Ð½Ð½Ð¾ÑÐ¾Ð³Ð¸Ð¹ Ð¶ÐµÐ»ÑÑÐ¹,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Кузовок 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длиннорогий желтый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ÑÑÐ±Ð°-Ð·ÐµÐ±ÑÐ°, Ð¸Ð»Ð¸ ÐºÑÑÐ»Ð°ÑÐºÐ°,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0"/>
            <a:ext cx="4947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Рыба - зебра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¿Ð¸ÑÐ°Ð½ÑÐ¸,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0"/>
            <a:ext cx="36471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Пираньи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4733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Рыба - наполеон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 ÑÐ±Ð°-Ð½Ð°Ð¿Ð¾Ð»ÐµÐ¾Ð½,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Ð¾ÐºÐµÐ°Ð½Ð°ÑÐ¸ÑÐ¼ Ð´ÑÐ±Ð°Ð¹ Ð¼Ð¾Ð»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150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l3pol3po</dc:creator>
  <cp:lastModifiedBy>l3pol3po</cp:lastModifiedBy>
  <cp:revision>23</cp:revision>
  <dcterms:created xsi:type="dcterms:W3CDTF">2019-03-28T07:02:40Z</dcterms:created>
  <dcterms:modified xsi:type="dcterms:W3CDTF">2019-03-28T10:52:24Z</dcterms:modified>
</cp:coreProperties>
</file>