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7BA43-7797-4D1C-9DF4-D5A37B1F2D35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A2556-64C1-4D67-9232-2B576D01B8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49DD-C1EF-40D6-A450-B65D3C29D204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E3A6-A627-4B2D-95C3-D012E382A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49DD-C1EF-40D6-A450-B65D3C29D204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E3A6-A627-4B2D-95C3-D012E382A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49DD-C1EF-40D6-A450-B65D3C29D204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E3A6-A627-4B2D-95C3-D012E382A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49DD-C1EF-40D6-A450-B65D3C29D204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E3A6-A627-4B2D-95C3-D012E382A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49DD-C1EF-40D6-A450-B65D3C29D204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E3A6-A627-4B2D-95C3-D012E382A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49DD-C1EF-40D6-A450-B65D3C29D204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E3A6-A627-4B2D-95C3-D012E382A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49DD-C1EF-40D6-A450-B65D3C29D204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E3A6-A627-4B2D-95C3-D012E382A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49DD-C1EF-40D6-A450-B65D3C29D204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E3A6-A627-4B2D-95C3-D012E382A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49DD-C1EF-40D6-A450-B65D3C29D204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E3A6-A627-4B2D-95C3-D012E382A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49DD-C1EF-40D6-A450-B65D3C29D204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E3A6-A627-4B2D-95C3-D012E382A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49DD-C1EF-40D6-A450-B65D3C29D204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E3A6-A627-4B2D-95C3-D012E382A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D49DD-C1EF-40D6-A450-B65D3C29D204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7E3A6-A627-4B2D-95C3-D012E382A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63" y="1700808"/>
            <a:ext cx="87868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Тема: «Алгоритм письменного умножения на двузначное число»</a:t>
            </a:r>
          </a:p>
          <a:p>
            <a:pPr algn="ctr"/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C3B912C9-2445-41CF-9080-97AC6CE46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34280"/>
            <a:ext cx="9258389" cy="689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357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731C4FC7-44C8-4D0B-A4DB-3795BB638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8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496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DE3B47DE-C393-4912-8D92-4C4DA5E6F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28A3EC-A93D-4F42-8A8E-30D07AAE414A}"/>
              </a:ext>
            </a:extLst>
          </p:cNvPr>
          <p:cNvSpPr txBox="1"/>
          <p:nvPr/>
        </p:nvSpPr>
        <p:spPr>
          <a:xfrm>
            <a:off x="1979712" y="-17850"/>
            <a:ext cx="53285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11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2EAEEDA0-B5CB-4922-A2B2-6C8AB8CE7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104457" cy="4797152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C14972E6-709B-476E-98AC-F7149F9A3060}"/>
              </a:ext>
            </a:extLst>
          </p:cNvPr>
          <p:cNvSpPr/>
          <p:nvPr/>
        </p:nvSpPr>
        <p:spPr>
          <a:xfrm>
            <a:off x="404360" y="4581128"/>
            <a:ext cx="3735592" cy="1696706"/>
          </a:xfrm>
          <a:custGeom>
            <a:avLst/>
            <a:gdLst>
              <a:gd name="connsiteX0" fmla="*/ 65314 w 4275874"/>
              <a:gd name="connsiteY0" fmla="*/ 850257 h 1624698"/>
              <a:gd name="connsiteX1" fmla="*/ 83975 w 4275874"/>
              <a:gd name="connsiteY1" fmla="*/ 896910 h 1624698"/>
              <a:gd name="connsiteX2" fmla="*/ 93306 w 4275874"/>
              <a:gd name="connsiteY2" fmla="*/ 924902 h 1624698"/>
              <a:gd name="connsiteX3" fmla="*/ 130628 w 4275874"/>
              <a:gd name="connsiteY3" fmla="*/ 990216 h 1624698"/>
              <a:gd name="connsiteX4" fmla="*/ 158620 w 4275874"/>
              <a:gd name="connsiteY4" fmla="*/ 1046200 h 1624698"/>
              <a:gd name="connsiteX5" fmla="*/ 186612 w 4275874"/>
              <a:gd name="connsiteY5" fmla="*/ 1074192 h 1624698"/>
              <a:gd name="connsiteX6" fmla="*/ 205273 w 4275874"/>
              <a:gd name="connsiteY6" fmla="*/ 1102184 h 1624698"/>
              <a:gd name="connsiteX7" fmla="*/ 223935 w 4275874"/>
              <a:gd name="connsiteY7" fmla="*/ 1120845 h 1624698"/>
              <a:gd name="connsiteX8" fmla="*/ 261257 w 4275874"/>
              <a:gd name="connsiteY8" fmla="*/ 1186159 h 1624698"/>
              <a:gd name="connsiteX9" fmla="*/ 270588 w 4275874"/>
              <a:gd name="connsiteY9" fmla="*/ 1214151 h 1624698"/>
              <a:gd name="connsiteX10" fmla="*/ 307910 w 4275874"/>
              <a:gd name="connsiteY10" fmla="*/ 1270135 h 1624698"/>
              <a:gd name="connsiteX11" fmla="*/ 335902 w 4275874"/>
              <a:gd name="connsiteY11" fmla="*/ 1326118 h 1624698"/>
              <a:gd name="connsiteX12" fmla="*/ 354563 w 4275874"/>
              <a:gd name="connsiteY12" fmla="*/ 1344780 h 1624698"/>
              <a:gd name="connsiteX13" fmla="*/ 391886 w 4275874"/>
              <a:gd name="connsiteY13" fmla="*/ 1391433 h 1624698"/>
              <a:gd name="connsiteX14" fmla="*/ 419877 w 4275874"/>
              <a:gd name="connsiteY14" fmla="*/ 1400763 h 1624698"/>
              <a:gd name="connsiteX15" fmla="*/ 429208 w 4275874"/>
              <a:gd name="connsiteY15" fmla="*/ 1428755 h 1624698"/>
              <a:gd name="connsiteX16" fmla="*/ 457200 w 4275874"/>
              <a:gd name="connsiteY16" fmla="*/ 1447416 h 1624698"/>
              <a:gd name="connsiteX17" fmla="*/ 503853 w 4275874"/>
              <a:gd name="connsiteY17" fmla="*/ 1475408 h 1624698"/>
              <a:gd name="connsiteX18" fmla="*/ 531845 w 4275874"/>
              <a:gd name="connsiteY18" fmla="*/ 1494069 h 1624698"/>
              <a:gd name="connsiteX19" fmla="*/ 550506 w 4275874"/>
              <a:gd name="connsiteY19" fmla="*/ 1522061 h 1624698"/>
              <a:gd name="connsiteX20" fmla="*/ 606490 w 4275874"/>
              <a:gd name="connsiteY20" fmla="*/ 1540722 h 1624698"/>
              <a:gd name="connsiteX21" fmla="*/ 643812 w 4275874"/>
              <a:gd name="connsiteY21" fmla="*/ 1578045 h 1624698"/>
              <a:gd name="connsiteX22" fmla="*/ 662473 w 4275874"/>
              <a:gd name="connsiteY22" fmla="*/ 1606037 h 1624698"/>
              <a:gd name="connsiteX23" fmla="*/ 718457 w 4275874"/>
              <a:gd name="connsiteY23" fmla="*/ 1624698 h 1624698"/>
              <a:gd name="connsiteX24" fmla="*/ 811763 w 4275874"/>
              <a:gd name="connsiteY24" fmla="*/ 1615367 h 1624698"/>
              <a:gd name="connsiteX25" fmla="*/ 867747 w 4275874"/>
              <a:gd name="connsiteY25" fmla="*/ 1596706 h 1624698"/>
              <a:gd name="connsiteX26" fmla="*/ 895739 w 4275874"/>
              <a:gd name="connsiteY26" fmla="*/ 1587376 h 1624698"/>
              <a:gd name="connsiteX27" fmla="*/ 914400 w 4275874"/>
              <a:gd name="connsiteY27" fmla="*/ 1568714 h 1624698"/>
              <a:gd name="connsiteX28" fmla="*/ 1007706 w 4275874"/>
              <a:gd name="connsiteY28" fmla="*/ 1550053 h 1624698"/>
              <a:gd name="connsiteX29" fmla="*/ 1259632 w 4275874"/>
              <a:gd name="connsiteY29" fmla="*/ 1540722 h 1624698"/>
              <a:gd name="connsiteX30" fmla="*/ 1362269 w 4275874"/>
              <a:gd name="connsiteY30" fmla="*/ 1522061 h 1624698"/>
              <a:gd name="connsiteX31" fmla="*/ 1418253 w 4275874"/>
              <a:gd name="connsiteY31" fmla="*/ 1503400 h 1624698"/>
              <a:gd name="connsiteX32" fmla="*/ 1446245 w 4275874"/>
              <a:gd name="connsiteY32" fmla="*/ 1494069 h 1624698"/>
              <a:gd name="connsiteX33" fmla="*/ 1474237 w 4275874"/>
              <a:gd name="connsiteY33" fmla="*/ 1475408 h 1624698"/>
              <a:gd name="connsiteX34" fmla="*/ 1576873 w 4275874"/>
              <a:gd name="connsiteY34" fmla="*/ 1466078 h 1624698"/>
              <a:gd name="connsiteX35" fmla="*/ 1614196 w 4275874"/>
              <a:gd name="connsiteY35" fmla="*/ 1456747 h 1624698"/>
              <a:gd name="connsiteX36" fmla="*/ 1726163 w 4275874"/>
              <a:gd name="connsiteY36" fmla="*/ 1438086 h 1624698"/>
              <a:gd name="connsiteX37" fmla="*/ 1819469 w 4275874"/>
              <a:gd name="connsiteY37" fmla="*/ 1410094 h 1624698"/>
              <a:gd name="connsiteX38" fmla="*/ 1875453 w 4275874"/>
              <a:gd name="connsiteY38" fmla="*/ 1391433 h 1624698"/>
              <a:gd name="connsiteX39" fmla="*/ 1931437 w 4275874"/>
              <a:gd name="connsiteY39" fmla="*/ 1372771 h 1624698"/>
              <a:gd name="connsiteX40" fmla="*/ 1996751 w 4275874"/>
              <a:gd name="connsiteY40" fmla="*/ 1354110 h 1624698"/>
              <a:gd name="connsiteX41" fmla="*/ 2080726 w 4275874"/>
              <a:gd name="connsiteY41" fmla="*/ 1344780 h 1624698"/>
              <a:gd name="connsiteX42" fmla="*/ 2192694 w 4275874"/>
              <a:gd name="connsiteY42" fmla="*/ 1326118 h 1624698"/>
              <a:gd name="connsiteX43" fmla="*/ 2341984 w 4275874"/>
              <a:gd name="connsiteY43" fmla="*/ 1316788 h 1624698"/>
              <a:gd name="connsiteX44" fmla="*/ 2369975 w 4275874"/>
              <a:gd name="connsiteY44" fmla="*/ 1307457 h 1624698"/>
              <a:gd name="connsiteX45" fmla="*/ 2407298 w 4275874"/>
              <a:gd name="connsiteY45" fmla="*/ 1298127 h 1624698"/>
              <a:gd name="connsiteX46" fmla="*/ 2463281 w 4275874"/>
              <a:gd name="connsiteY46" fmla="*/ 1279465 h 1624698"/>
              <a:gd name="connsiteX47" fmla="*/ 2509935 w 4275874"/>
              <a:gd name="connsiteY47" fmla="*/ 1251473 h 1624698"/>
              <a:gd name="connsiteX48" fmla="*/ 2537926 w 4275874"/>
              <a:gd name="connsiteY48" fmla="*/ 1232812 h 1624698"/>
              <a:gd name="connsiteX49" fmla="*/ 2556588 w 4275874"/>
              <a:gd name="connsiteY49" fmla="*/ 1214151 h 1624698"/>
              <a:gd name="connsiteX50" fmla="*/ 2584579 w 4275874"/>
              <a:gd name="connsiteY50" fmla="*/ 1204820 h 1624698"/>
              <a:gd name="connsiteX51" fmla="*/ 2612571 w 4275874"/>
              <a:gd name="connsiteY51" fmla="*/ 1186159 h 1624698"/>
              <a:gd name="connsiteX52" fmla="*/ 2649894 w 4275874"/>
              <a:gd name="connsiteY52" fmla="*/ 1176829 h 1624698"/>
              <a:gd name="connsiteX53" fmla="*/ 2677886 w 4275874"/>
              <a:gd name="connsiteY53" fmla="*/ 1167498 h 1624698"/>
              <a:gd name="connsiteX54" fmla="*/ 2771192 w 4275874"/>
              <a:gd name="connsiteY54" fmla="*/ 1139506 h 1624698"/>
              <a:gd name="connsiteX55" fmla="*/ 2883159 w 4275874"/>
              <a:gd name="connsiteY55" fmla="*/ 1102184 h 1624698"/>
              <a:gd name="connsiteX56" fmla="*/ 2911151 w 4275874"/>
              <a:gd name="connsiteY56" fmla="*/ 1092853 h 1624698"/>
              <a:gd name="connsiteX57" fmla="*/ 2939143 w 4275874"/>
              <a:gd name="connsiteY57" fmla="*/ 1083522 h 1624698"/>
              <a:gd name="connsiteX58" fmla="*/ 3023118 w 4275874"/>
              <a:gd name="connsiteY58" fmla="*/ 1055531 h 1624698"/>
              <a:gd name="connsiteX59" fmla="*/ 3125755 w 4275874"/>
              <a:gd name="connsiteY59" fmla="*/ 1027539 h 1624698"/>
              <a:gd name="connsiteX60" fmla="*/ 3228392 w 4275874"/>
              <a:gd name="connsiteY60" fmla="*/ 990216 h 1624698"/>
              <a:gd name="connsiteX61" fmla="*/ 3256384 w 4275874"/>
              <a:gd name="connsiteY61" fmla="*/ 980886 h 1624698"/>
              <a:gd name="connsiteX62" fmla="*/ 3321698 w 4275874"/>
              <a:gd name="connsiteY62" fmla="*/ 943563 h 1624698"/>
              <a:gd name="connsiteX63" fmla="*/ 3405673 w 4275874"/>
              <a:gd name="connsiteY63" fmla="*/ 915571 h 1624698"/>
              <a:gd name="connsiteX64" fmla="*/ 3433665 w 4275874"/>
              <a:gd name="connsiteY64" fmla="*/ 906241 h 1624698"/>
              <a:gd name="connsiteX65" fmla="*/ 3508310 w 4275874"/>
              <a:gd name="connsiteY65" fmla="*/ 896910 h 1624698"/>
              <a:gd name="connsiteX66" fmla="*/ 3573624 w 4275874"/>
              <a:gd name="connsiteY66" fmla="*/ 878249 h 1624698"/>
              <a:gd name="connsiteX67" fmla="*/ 3601616 w 4275874"/>
              <a:gd name="connsiteY67" fmla="*/ 868918 h 1624698"/>
              <a:gd name="connsiteX68" fmla="*/ 3676261 w 4275874"/>
              <a:gd name="connsiteY68" fmla="*/ 859588 h 1624698"/>
              <a:gd name="connsiteX69" fmla="*/ 3760237 w 4275874"/>
              <a:gd name="connsiteY69" fmla="*/ 831596 h 1624698"/>
              <a:gd name="connsiteX70" fmla="*/ 3788228 w 4275874"/>
              <a:gd name="connsiteY70" fmla="*/ 822265 h 1624698"/>
              <a:gd name="connsiteX71" fmla="*/ 3816220 w 4275874"/>
              <a:gd name="connsiteY71" fmla="*/ 812935 h 1624698"/>
              <a:gd name="connsiteX72" fmla="*/ 3834881 w 4275874"/>
              <a:gd name="connsiteY72" fmla="*/ 794273 h 1624698"/>
              <a:gd name="connsiteX73" fmla="*/ 3872204 w 4275874"/>
              <a:gd name="connsiteY73" fmla="*/ 784943 h 1624698"/>
              <a:gd name="connsiteX74" fmla="*/ 3900196 w 4275874"/>
              <a:gd name="connsiteY74" fmla="*/ 775612 h 1624698"/>
              <a:gd name="connsiteX75" fmla="*/ 3965510 w 4275874"/>
              <a:gd name="connsiteY75" fmla="*/ 747620 h 1624698"/>
              <a:gd name="connsiteX76" fmla="*/ 4021494 w 4275874"/>
              <a:gd name="connsiteY76" fmla="*/ 710298 h 1624698"/>
              <a:gd name="connsiteX77" fmla="*/ 4049486 w 4275874"/>
              <a:gd name="connsiteY77" fmla="*/ 691637 h 1624698"/>
              <a:gd name="connsiteX78" fmla="*/ 4105469 w 4275874"/>
              <a:gd name="connsiteY78" fmla="*/ 672976 h 1624698"/>
              <a:gd name="connsiteX79" fmla="*/ 4124130 w 4275874"/>
              <a:gd name="connsiteY79" fmla="*/ 523686 h 1624698"/>
              <a:gd name="connsiteX80" fmla="*/ 4142792 w 4275874"/>
              <a:gd name="connsiteY80" fmla="*/ 449041 h 1624698"/>
              <a:gd name="connsiteX81" fmla="*/ 4152122 w 4275874"/>
              <a:gd name="connsiteY81" fmla="*/ 393057 h 1624698"/>
              <a:gd name="connsiteX82" fmla="*/ 4170784 w 4275874"/>
              <a:gd name="connsiteY82" fmla="*/ 243767 h 1624698"/>
              <a:gd name="connsiteX83" fmla="*/ 4180114 w 4275874"/>
              <a:gd name="connsiteY83" fmla="*/ 113139 h 1624698"/>
              <a:gd name="connsiteX84" fmla="*/ 4189445 w 4275874"/>
              <a:gd name="connsiteY84" fmla="*/ 85147 h 1624698"/>
              <a:gd name="connsiteX85" fmla="*/ 4217437 w 4275874"/>
              <a:gd name="connsiteY85" fmla="*/ 66486 h 1624698"/>
              <a:gd name="connsiteX86" fmla="*/ 4236098 w 4275874"/>
              <a:gd name="connsiteY86" fmla="*/ 38494 h 1624698"/>
              <a:gd name="connsiteX87" fmla="*/ 4264090 w 4275874"/>
              <a:gd name="connsiteY87" fmla="*/ 29163 h 1624698"/>
              <a:gd name="connsiteX88" fmla="*/ 4273420 w 4275874"/>
              <a:gd name="connsiteY88" fmla="*/ 1171 h 1624698"/>
              <a:gd name="connsiteX89" fmla="*/ 4254759 w 4275874"/>
              <a:gd name="connsiteY89" fmla="*/ 19833 h 1624698"/>
              <a:gd name="connsiteX90" fmla="*/ 4226767 w 4275874"/>
              <a:gd name="connsiteY90" fmla="*/ 29163 h 1624698"/>
              <a:gd name="connsiteX91" fmla="*/ 4152122 w 4275874"/>
              <a:gd name="connsiteY91" fmla="*/ 85147 h 1624698"/>
              <a:gd name="connsiteX92" fmla="*/ 4124130 w 4275874"/>
              <a:gd name="connsiteY92" fmla="*/ 94478 h 1624698"/>
              <a:gd name="connsiteX93" fmla="*/ 4049486 w 4275874"/>
              <a:gd name="connsiteY93" fmla="*/ 131800 h 1624698"/>
              <a:gd name="connsiteX94" fmla="*/ 3993502 w 4275874"/>
              <a:gd name="connsiteY94" fmla="*/ 169122 h 1624698"/>
              <a:gd name="connsiteX95" fmla="*/ 3956179 w 4275874"/>
              <a:gd name="connsiteY95" fmla="*/ 178453 h 1624698"/>
              <a:gd name="connsiteX96" fmla="*/ 3918857 w 4275874"/>
              <a:gd name="connsiteY96" fmla="*/ 197114 h 1624698"/>
              <a:gd name="connsiteX97" fmla="*/ 3890865 w 4275874"/>
              <a:gd name="connsiteY97" fmla="*/ 206445 h 1624698"/>
              <a:gd name="connsiteX98" fmla="*/ 3853543 w 4275874"/>
              <a:gd name="connsiteY98" fmla="*/ 225106 h 1624698"/>
              <a:gd name="connsiteX99" fmla="*/ 3797559 w 4275874"/>
              <a:gd name="connsiteY99" fmla="*/ 243767 h 1624698"/>
              <a:gd name="connsiteX100" fmla="*/ 3769567 w 4275874"/>
              <a:gd name="connsiteY100" fmla="*/ 253098 h 1624698"/>
              <a:gd name="connsiteX101" fmla="*/ 3704253 w 4275874"/>
              <a:gd name="connsiteY101" fmla="*/ 271759 h 1624698"/>
              <a:gd name="connsiteX102" fmla="*/ 3666930 w 4275874"/>
              <a:gd name="connsiteY102" fmla="*/ 290420 h 1624698"/>
              <a:gd name="connsiteX103" fmla="*/ 3470988 w 4275874"/>
              <a:gd name="connsiteY103" fmla="*/ 309082 h 1624698"/>
              <a:gd name="connsiteX104" fmla="*/ 3415004 w 4275874"/>
              <a:gd name="connsiteY104" fmla="*/ 318412 h 1624698"/>
              <a:gd name="connsiteX105" fmla="*/ 3303037 w 4275874"/>
              <a:gd name="connsiteY105" fmla="*/ 346404 h 1624698"/>
              <a:gd name="connsiteX106" fmla="*/ 3247053 w 4275874"/>
              <a:gd name="connsiteY106" fmla="*/ 374396 h 1624698"/>
              <a:gd name="connsiteX107" fmla="*/ 3191069 w 4275874"/>
              <a:gd name="connsiteY107" fmla="*/ 393057 h 1624698"/>
              <a:gd name="connsiteX108" fmla="*/ 3153747 w 4275874"/>
              <a:gd name="connsiteY108" fmla="*/ 402388 h 1624698"/>
              <a:gd name="connsiteX109" fmla="*/ 3097763 w 4275874"/>
              <a:gd name="connsiteY109" fmla="*/ 421049 h 1624698"/>
              <a:gd name="connsiteX110" fmla="*/ 3032449 w 4275874"/>
              <a:gd name="connsiteY110" fmla="*/ 449041 h 1624698"/>
              <a:gd name="connsiteX111" fmla="*/ 2995126 w 4275874"/>
              <a:gd name="connsiteY111" fmla="*/ 458371 h 1624698"/>
              <a:gd name="connsiteX112" fmla="*/ 2939143 w 4275874"/>
              <a:gd name="connsiteY112" fmla="*/ 477033 h 1624698"/>
              <a:gd name="connsiteX113" fmla="*/ 2883159 w 4275874"/>
              <a:gd name="connsiteY113" fmla="*/ 486363 h 1624698"/>
              <a:gd name="connsiteX114" fmla="*/ 2780522 w 4275874"/>
              <a:gd name="connsiteY114" fmla="*/ 505025 h 1624698"/>
              <a:gd name="connsiteX115" fmla="*/ 2705877 w 4275874"/>
              <a:gd name="connsiteY115" fmla="*/ 533016 h 1624698"/>
              <a:gd name="connsiteX116" fmla="*/ 2649894 w 4275874"/>
              <a:gd name="connsiteY116" fmla="*/ 551678 h 1624698"/>
              <a:gd name="connsiteX117" fmla="*/ 2575249 w 4275874"/>
              <a:gd name="connsiteY117" fmla="*/ 570339 h 1624698"/>
              <a:gd name="connsiteX118" fmla="*/ 2547257 w 4275874"/>
              <a:gd name="connsiteY118" fmla="*/ 579669 h 1624698"/>
              <a:gd name="connsiteX119" fmla="*/ 2481943 w 4275874"/>
              <a:gd name="connsiteY119" fmla="*/ 589000 h 1624698"/>
              <a:gd name="connsiteX120" fmla="*/ 2435290 w 4275874"/>
              <a:gd name="connsiteY120" fmla="*/ 598331 h 1624698"/>
              <a:gd name="connsiteX121" fmla="*/ 2407298 w 4275874"/>
              <a:gd name="connsiteY121" fmla="*/ 607661 h 1624698"/>
              <a:gd name="connsiteX122" fmla="*/ 2230016 w 4275874"/>
              <a:gd name="connsiteY122" fmla="*/ 616992 h 1624698"/>
              <a:gd name="connsiteX123" fmla="*/ 2155371 w 4275874"/>
              <a:gd name="connsiteY123" fmla="*/ 626322 h 1624698"/>
              <a:gd name="connsiteX124" fmla="*/ 2024743 w 4275874"/>
              <a:gd name="connsiteY124" fmla="*/ 654314 h 1624698"/>
              <a:gd name="connsiteX125" fmla="*/ 1996751 w 4275874"/>
              <a:gd name="connsiteY125" fmla="*/ 663645 h 1624698"/>
              <a:gd name="connsiteX126" fmla="*/ 1922106 w 4275874"/>
              <a:gd name="connsiteY126" fmla="*/ 682306 h 1624698"/>
              <a:gd name="connsiteX127" fmla="*/ 1884784 w 4275874"/>
              <a:gd name="connsiteY127" fmla="*/ 691637 h 1624698"/>
              <a:gd name="connsiteX128" fmla="*/ 1791477 w 4275874"/>
              <a:gd name="connsiteY128" fmla="*/ 700967 h 1624698"/>
              <a:gd name="connsiteX129" fmla="*/ 1614196 w 4275874"/>
              <a:gd name="connsiteY129" fmla="*/ 719629 h 1624698"/>
              <a:gd name="connsiteX130" fmla="*/ 1502228 w 4275874"/>
              <a:gd name="connsiteY130" fmla="*/ 728959 h 1624698"/>
              <a:gd name="connsiteX131" fmla="*/ 1222310 w 4275874"/>
              <a:gd name="connsiteY131" fmla="*/ 756951 h 1624698"/>
              <a:gd name="connsiteX132" fmla="*/ 1026367 w 4275874"/>
              <a:gd name="connsiteY132" fmla="*/ 775612 h 1624698"/>
              <a:gd name="connsiteX133" fmla="*/ 877077 w 4275874"/>
              <a:gd name="connsiteY133" fmla="*/ 794273 h 1624698"/>
              <a:gd name="connsiteX134" fmla="*/ 774441 w 4275874"/>
              <a:gd name="connsiteY134" fmla="*/ 812935 h 1624698"/>
              <a:gd name="connsiteX135" fmla="*/ 494522 w 4275874"/>
              <a:gd name="connsiteY135" fmla="*/ 803604 h 1624698"/>
              <a:gd name="connsiteX136" fmla="*/ 0 w 4275874"/>
              <a:gd name="connsiteY136" fmla="*/ 794273 h 162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4275874" h="1624698">
                <a:moveTo>
                  <a:pt x="65314" y="850257"/>
                </a:moveTo>
                <a:cubicBezTo>
                  <a:pt x="71534" y="865808"/>
                  <a:pt x="78094" y="881228"/>
                  <a:pt x="83975" y="896910"/>
                </a:cubicBezTo>
                <a:cubicBezTo>
                  <a:pt x="87428" y="906119"/>
                  <a:pt x="89432" y="915862"/>
                  <a:pt x="93306" y="924902"/>
                </a:cubicBezTo>
                <a:cubicBezTo>
                  <a:pt x="142380" y="1039410"/>
                  <a:pt x="83775" y="896512"/>
                  <a:pt x="130628" y="990216"/>
                </a:cubicBezTo>
                <a:cubicBezTo>
                  <a:pt x="151669" y="1032297"/>
                  <a:pt x="125196" y="1006090"/>
                  <a:pt x="158620" y="1046200"/>
                </a:cubicBezTo>
                <a:cubicBezTo>
                  <a:pt x="167068" y="1056337"/>
                  <a:pt x="178164" y="1064055"/>
                  <a:pt x="186612" y="1074192"/>
                </a:cubicBezTo>
                <a:cubicBezTo>
                  <a:pt x="193791" y="1082807"/>
                  <a:pt x="198268" y="1093427"/>
                  <a:pt x="205273" y="1102184"/>
                </a:cubicBezTo>
                <a:cubicBezTo>
                  <a:pt x="210769" y="1109053"/>
                  <a:pt x="218439" y="1113976"/>
                  <a:pt x="223935" y="1120845"/>
                </a:cubicBezTo>
                <a:cubicBezTo>
                  <a:pt x="238350" y="1138864"/>
                  <a:pt x="252417" y="1165531"/>
                  <a:pt x="261257" y="1186159"/>
                </a:cubicBezTo>
                <a:cubicBezTo>
                  <a:pt x="265131" y="1195199"/>
                  <a:pt x="265812" y="1205553"/>
                  <a:pt x="270588" y="1214151"/>
                </a:cubicBezTo>
                <a:cubicBezTo>
                  <a:pt x="281480" y="1233757"/>
                  <a:pt x="300817" y="1248858"/>
                  <a:pt x="307910" y="1270135"/>
                </a:cubicBezTo>
                <a:cubicBezTo>
                  <a:pt x="317766" y="1299701"/>
                  <a:pt x="315230" y="1300278"/>
                  <a:pt x="335902" y="1326118"/>
                </a:cubicBezTo>
                <a:cubicBezTo>
                  <a:pt x="341397" y="1332987"/>
                  <a:pt x="349068" y="1337911"/>
                  <a:pt x="354563" y="1344780"/>
                </a:cubicBezTo>
                <a:cubicBezTo>
                  <a:pt x="366299" y="1359450"/>
                  <a:pt x="374556" y="1381035"/>
                  <a:pt x="391886" y="1391433"/>
                </a:cubicBezTo>
                <a:cubicBezTo>
                  <a:pt x="400319" y="1396493"/>
                  <a:pt x="410547" y="1397653"/>
                  <a:pt x="419877" y="1400763"/>
                </a:cubicBezTo>
                <a:cubicBezTo>
                  <a:pt x="422987" y="1410094"/>
                  <a:pt x="423064" y="1421075"/>
                  <a:pt x="429208" y="1428755"/>
                </a:cubicBezTo>
                <a:cubicBezTo>
                  <a:pt x="436213" y="1437512"/>
                  <a:pt x="448443" y="1440411"/>
                  <a:pt x="457200" y="1447416"/>
                </a:cubicBezTo>
                <a:cubicBezTo>
                  <a:pt x="493795" y="1476692"/>
                  <a:pt x="455240" y="1459205"/>
                  <a:pt x="503853" y="1475408"/>
                </a:cubicBezTo>
                <a:cubicBezTo>
                  <a:pt x="513184" y="1481628"/>
                  <a:pt x="523916" y="1486140"/>
                  <a:pt x="531845" y="1494069"/>
                </a:cubicBezTo>
                <a:cubicBezTo>
                  <a:pt x="539774" y="1501998"/>
                  <a:pt x="540997" y="1516118"/>
                  <a:pt x="550506" y="1522061"/>
                </a:cubicBezTo>
                <a:cubicBezTo>
                  <a:pt x="567187" y="1532486"/>
                  <a:pt x="606490" y="1540722"/>
                  <a:pt x="606490" y="1540722"/>
                </a:cubicBezTo>
                <a:cubicBezTo>
                  <a:pt x="626846" y="1601795"/>
                  <a:pt x="598573" y="1541853"/>
                  <a:pt x="643812" y="1578045"/>
                </a:cubicBezTo>
                <a:cubicBezTo>
                  <a:pt x="652569" y="1585050"/>
                  <a:pt x="652964" y="1600094"/>
                  <a:pt x="662473" y="1606037"/>
                </a:cubicBezTo>
                <a:cubicBezTo>
                  <a:pt x="679154" y="1616462"/>
                  <a:pt x="718457" y="1624698"/>
                  <a:pt x="718457" y="1624698"/>
                </a:cubicBezTo>
                <a:cubicBezTo>
                  <a:pt x="749559" y="1621588"/>
                  <a:pt x="781041" y="1621127"/>
                  <a:pt x="811763" y="1615367"/>
                </a:cubicBezTo>
                <a:cubicBezTo>
                  <a:pt x="831097" y="1611742"/>
                  <a:pt x="849086" y="1602926"/>
                  <a:pt x="867747" y="1596706"/>
                </a:cubicBezTo>
                <a:lnTo>
                  <a:pt x="895739" y="1587376"/>
                </a:lnTo>
                <a:cubicBezTo>
                  <a:pt x="901959" y="1581155"/>
                  <a:pt x="906857" y="1573240"/>
                  <a:pt x="914400" y="1568714"/>
                </a:cubicBezTo>
                <a:cubicBezTo>
                  <a:pt x="933968" y="1556973"/>
                  <a:pt x="998146" y="1550615"/>
                  <a:pt x="1007706" y="1550053"/>
                </a:cubicBezTo>
                <a:cubicBezTo>
                  <a:pt x="1091594" y="1545118"/>
                  <a:pt x="1175657" y="1543832"/>
                  <a:pt x="1259632" y="1540722"/>
                </a:cubicBezTo>
                <a:cubicBezTo>
                  <a:pt x="1277934" y="1537672"/>
                  <a:pt x="1341766" y="1527653"/>
                  <a:pt x="1362269" y="1522061"/>
                </a:cubicBezTo>
                <a:cubicBezTo>
                  <a:pt x="1381247" y="1516885"/>
                  <a:pt x="1399592" y="1509620"/>
                  <a:pt x="1418253" y="1503400"/>
                </a:cubicBezTo>
                <a:cubicBezTo>
                  <a:pt x="1427584" y="1500290"/>
                  <a:pt x="1438061" y="1499525"/>
                  <a:pt x="1446245" y="1494069"/>
                </a:cubicBezTo>
                <a:cubicBezTo>
                  <a:pt x="1455576" y="1487849"/>
                  <a:pt x="1463272" y="1477758"/>
                  <a:pt x="1474237" y="1475408"/>
                </a:cubicBezTo>
                <a:cubicBezTo>
                  <a:pt x="1507828" y="1468210"/>
                  <a:pt x="1542661" y="1469188"/>
                  <a:pt x="1576873" y="1466078"/>
                </a:cubicBezTo>
                <a:cubicBezTo>
                  <a:pt x="1589314" y="1462968"/>
                  <a:pt x="1601521" y="1458697"/>
                  <a:pt x="1614196" y="1456747"/>
                </a:cubicBezTo>
                <a:cubicBezTo>
                  <a:pt x="1730272" y="1438888"/>
                  <a:pt x="1663656" y="1458920"/>
                  <a:pt x="1726163" y="1438086"/>
                </a:cubicBezTo>
                <a:cubicBezTo>
                  <a:pt x="1780312" y="1401987"/>
                  <a:pt x="1727643" y="1431285"/>
                  <a:pt x="1819469" y="1410094"/>
                </a:cubicBezTo>
                <a:cubicBezTo>
                  <a:pt x="1838636" y="1405671"/>
                  <a:pt x="1856792" y="1397653"/>
                  <a:pt x="1875453" y="1391433"/>
                </a:cubicBezTo>
                <a:lnTo>
                  <a:pt x="1931437" y="1372771"/>
                </a:lnTo>
                <a:cubicBezTo>
                  <a:pt x="1952335" y="1365805"/>
                  <a:pt x="1974998" y="1357457"/>
                  <a:pt x="1996751" y="1354110"/>
                </a:cubicBezTo>
                <a:cubicBezTo>
                  <a:pt x="2024587" y="1349828"/>
                  <a:pt x="2052845" y="1348763"/>
                  <a:pt x="2080726" y="1344780"/>
                </a:cubicBezTo>
                <a:cubicBezTo>
                  <a:pt x="2160265" y="1333417"/>
                  <a:pt x="2095981" y="1334528"/>
                  <a:pt x="2192694" y="1326118"/>
                </a:cubicBezTo>
                <a:cubicBezTo>
                  <a:pt x="2242367" y="1321799"/>
                  <a:pt x="2292221" y="1319898"/>
                  <a:pt x="2341984" y="1316788"/>
                </a:cubicBezTo>
                <a:cubicBezTo>
                  <a:pt x="2351314" y="1313678"/>
                  <a:pt x="2360518" y="1310159"/>
                  <a:pt x="2369975" y="1307457"/>
                </a:cubicBezTo>
                <a:cubicBezTo>
                  <a:pt x="2382305" y="1303934"/>
                  <a:pt x="2395015" y="1301812"/>
                  <a:pt x="2407298" y="1298127"/>
                </a:cubicBezTo>
                <a:cubicBezTo>
                  <a:pt x="2426139" y="1292475"/>
                  <a:pt x="2463281" y="1279465"/>
                  <a:pt x="2463281" y="1279465"/>
                </a:cubicBezTo>
                <a:cubicBezTo>
                  <a:pt x="2499733" y="1243015"/>
                  <a:pt x="2461484" y="1275699"/>
                  <a:pt x="2509935" y="1251473"/>
                </a:cubicBezTo>
                <a:cubicBezTo>
                  <a:pt x="2519965" y="1246458"/>
                  <a:pt x="2529170" y="1239817"/>
                  <a:pt x="2537926" y="1232812"/>
                </a:cubicBezTo>
                <a:cubicBezTo>
                  <a:pt x="2544795" y="1227317"/>
                  <a:pt x="2549045" y="1218677"/>
                  <a:pt x="2556588" y="1214151"/>
                </a:cubicBezTo>
                <a:cubicBezTo>
                  <a:pt x="2565022" y="1209091"/>
                  <a:pt x="2575782" y="1209218"/>
                  <a:pt x="2584579" y="1204820"/>
                </a:cubicBezTo>
                <a:cubicBezTo>
                  <a:pt x="2594609" y="1199805"/>
                  <a:pt x="2602264" y="1190576"/>
                  <a:pt x="2612571" y="1186159"/>
                </a:cubicBezTo>
                <a:cubicBezTo>
                  <a:pt x="2624358" y="1181108"/>
                  <a:pt x="2637564" y="1180352"/>
                  <a:pt x="2649894" y="1176829"/>
                </a:cubicBezTo>
                <a:cubicBezTo>
                  <a:pt x="2659351" y="1174127"/>
                  <a:pt x="2668429" y="1170200"/>
                  <a:pt x="2677886" y="1167498"/>
                </a:cubicBezTo>
                <a:cubicBezTo>
                  <a:pt x="2776623" y="1139286"/>
                  <a:pt x="2638108" y="1183866"/>
                  <a:pt x="2771192" y="1139506"/>
                </a:cubicBezTo>
                <a:lnTo>
                  <a:pt x="2883159" y="1102184"/>
                </a:lnTo>
                <a:lnTo>
                  <a:pt x="2911151" y="1092853"/>
                </a:lnTo>
                <a:cubicBezTo>
                  <a:pt x="2920482" y="1089743"/>
                  <a:pt x="2930959" y="1088978"/>
                  <a:pt x="2939143" y="1083522"/>
                </a:cubicBezTo>
                <a:cubicBezTo>
                  <a:pt x="2982876" y="1054367"/>
                  <a:pt x="2956074" y="1066704"/>
                  <a:pt x="3023118" y="1055531"/>
                </a:cubicBezTo>
                <a:cubicBezTo>
                  <a:pt x="3094147" y="1031854"/>
                  <a:pt x="3059813" y="1040727"/>
                  <a:pt x="3125755" y="1027539"/>
                </a:cubicBezTo>
                <a:cubicBezTo>
                  <a:pt x="3190661" y="1001577"/>
                  <a:pt x="3156531" y="1014170"/>
                  <a:pt x="3228392" y="990216"/>
                </a:cubicBezTo>
                <a:lnTo>
                  <a:pt x="3256384" y="980886"/>
                </a:lnTo>
                <a:cubicBezTo>
                  <a:pt x="3286257" y="936075"/>
                  <a:pt x="3260633" y="960217"/>
                  <a:pt x="3321698" y="943563"/>
                </a:cubicBezTo>
                <a:cubicBezTo>
                  <a:pt x="3321719" y="943557"/>
                  <a:pt x="3391667" y="920240"/>
                  <a:pt x="3405673" y="915571"/>
                </a:cubicBezTo>
                <a:cubicBezTo>
                  <a:pt x="3415004" y="912461"/>
                  <a:pt x="3423906" y="907461"/>
                  <a:pt x="3433665" y="906241"/>
                </a:cubicBezTo>
                <a:lnTo>
                  <a:pt x="3508310" y="896910"/>
                </a:lnTo>
                <a:cubicBezTo>
                  <a:pt x="3575446" y="874533"/>
                  <a:pt x="3491586" y="901690"/>
                  <a:pt x="3573624" y="878249"/>
                </a:cubicBezTo>
                <a:cubicBezTo>
                  <a:pt x="3583081" y="875547"/>
                  <a:pt x="3591939" y="870677"/>
                  <a:pt x="3601616" y="868918"/>
                </a:cubicBezTo>
                <a:cubicBezTo>
                  <a:pt x="3626287" y="864432"/>
                  <a:pt x="3651379" y="862698"/>
                  <a:pt x="3676261" y="859588"/>
                </a:cubicBezTo>
                <a:lnTo>
                  <a:pt x="3760237" y="831596"/>
                </a:lnTo>
                <a:lnTo>
                  <a:pt x="3788228" y="822265"/>
                </a:lnTo>
                <a:lnTo>
                  <a:pt x="3816220" y="812935"/>
                </a:lnTo>
                <a:cubicBezTo>
                  <a:pt x="3822440" y="806714"/>
                  <a:pt x="3827013" y="798207"/>
                  <a:pt x="3834881" y="794273"/>
                </a:cubicBezTo>
                <a:cubicBezTo>
                  <a:pt x="3846351" y="788538"/>
                  <a:pt x="3859874" y="788466"/>
                  <a:pt x="3872204" y="784943"/>
                </a:cubicBezTo>
                <a:cubicBezTo>
                  <a:pt x="3881661" y="782241"/>
                  <a:pt x="3891399" y="780011"/>
                  <a:pt x="3900196" y="775612"/>
                </a:cubicBezTo>
                <a:cubicBezTo>
                  <a:pt x="3964632" y="743394"/>
                  <a:pt x="3887835" y="767040"/>
                  <a:pt x="3965510" y="747620"/>
                </a:cubicBezTo>
                <a:lnTo>
                  <a:pt x="4021494" y="710298"/>
                </a:lnTo>
                <a:cubicBezTo>
                  <a:pt x="4030825" y="704078"/>
                  <a:pt x="4038847" y="695183"/>
                  <a:pt x="4049486" y="691637"/>
                </a:cubicBezTo>
                <a:lnTo>
                  <a:pt x="4105469" y="672976"/>
                </a:lnTo>
                <a:cubicBezTo>
                  <a:pt x="4129255" y="601621"/>
                  <a:pt x="4107322" y="674961"/>
                  <a:pt x="4124130" y="523686"/>
                </a:cubicBezTo>
                <a:cubicBezTo>
                  <a:pt x="4127883" y="489909"/>
                  <a:pt x="4133101" y="478112"/>
                  <a:pt x="4142792" y="449041"/>
                </a:cubicBezTo>
                <a:cubicBezTo>
                  <a:pt x="4145902" y="430380"/>
                  <a:pt x="4149912" y="411846"/>
                  <a:pt x="4152122" y="393057"/>
                </a:cubicBezTo>
                <a:cubicBezTo>
                  <a:pt x="4170577" y="236187"/>
                  <a:pt x="4151166" y="341851"/>
                  <a:pt x="4170784" y="243767"/>
                </a:cubicBezTo>
                <a:cubicBezTo>
                  <a:pt x="4173894" y="200224"/>
                  <a:pt x="4175014" y="156494"/>
                  <a:pt x="4180114" y="113139"/>
                </a:cubicBezTo>
                <a:cubicBezTo>
                  <a:pt x="4181263" y="103371"/>
                  <a:pt x="4183301" y="92827"/>
                  <a:pt x="4189445" y="85147"/>
                </a:cubicBezTo>
                <a:cubicBezTo>
                  <a:pt x="4196450" y="76390"/>
                  <a:pt x="4208106" y="72706"/>
                  <a:pt x="4217437" y="66486"/>
                </a:cubicBezTo>
                <a:cubicBezTo>
                  <a:pt x="4223657" y="57155"/>
                  <a:pt x="4227341" y="45499"/>
                  <a:pt x="4236098" y="38494"/>
                </a:cubicBezTo>
                <a:cubicBezTo>
                  <a:pt x="4243778" y="32350"/>
                  <a:pt x="4257135" y="36118"/>
                  <a:pt x="4264090" y="29163"/>
                </a:cubicBezTo>
                <a:cubicBezTo>
                  <a:pt x="4271045" y="22208"/>
                  <a:pt x="4280375" y="8125"/>
                  <a:pt x="4273420" y="1171"/>
                </a:cubicBezTo>
                <a:cubicBezTo>
                  <a:pt x="4267199" y="-5049"/>
                  <a:pt x="4262302" y="15307"/>
                  <a:pt x="4254759" y="19833"/>
                </a:cubicBezTo>
                <a:cubicBezTo>
                  <a:pt x="4246325" y="24893"/>
                  <a:pt x="4236098" y="26053"/>
                  <a:pt x="4226767" y="29163"/>
                </a:cubicBezTo>
                <a:cubicBezTo>
                  <a:pt x="4204661" y="51270"/>
                  <a:pt x="4183778" y="74595"/>
                  <a:pt x="4152122" y="85147"/>
                </a:cubicBezTo>
                <a:lnTo>
                  <a:pt x="4124130" y="94478"/>
                </a:lnTo>
                <a:cubicBezTo>
                  <a:pt x="4061788" y="156820"/>
                  <a:pt x="4136886" y="92073"/>
                  <a:pt x="4049486" y="131800"/>
                </a:cubicBezTo>
                <a:cubicBezTo>
                  <a:pt x="4029068" y="141081"/>
                  <a:pt x="4012163" y="156681"/>
                  <a:pt x="3993502" y="169122"/>
                </a:cubicBezTo>
                <a:cubicBezTo>
                  <a:pt x="3982832" y="176235"/>
                  <a:pt x="3968186" y="173950"/>
                  <a:pt x="3956179" y="178453"/>
                </a:cubicBezTo>
                <a:cubicBezTo>
                  <a:pt x="3943156" y="183337"/>
                  <a:pt x="3931641" y="191635"/>
                  <a:pt x="3918857" y="197114"/>
                </a:cubicBezTo>
                <a:cubicBezTo>
                  <a:pt x="3909817" y="200988"/>
                  <a:pt x="3899905" y="202571"/>
                  <a:pt x="3890865" y="206445"/>
                </a:cubicBezTo>
                <a:cubicBezTo>
                  <a:pt x="3878081" y="211924"/>
                  <a:pt x="3866457" y="219940"/>
                  <a:pt x="3853543" y="225106"/>
                </a:cubicBezTo>
                <a:cubicBezTo>
                  <a:pt x="3835279" y="232411"/>
                  <a:pt x="3816220" y="237547"/>
                  <a:pt x="3797559" y="243767"/>
                </a:cubicBezTo>
                <a:cubicBezTo>
                  <a:pt x="3788228" y="246877"/>
                  <a:pt x="3779109" y="250712"/>
                  <a:pt x="3769567" y="253098"/>
                </a:cubicBezTo>
                <a:cubicBezTo>
                  <a:pt x="3750635" y="257831"/>
                  <a:pt x="3722988" y="263730"/>
                  <a:pt x="3704253" y="271759"/>
                </a:cubicBezTo>
                <a:cubicBezTo>
                  <a:pt x="3691468" y="277238"/>
                  <a:pt x="3680424" y="287046"/>
                  <a:pt x="3666930" y="290420"/>
                </a:cubicBezTo>
                <a:cubicBezTo>
                  <a:pt x="3635016" y="298399"/>
                  <a:pt x="3483108" y="308150"/>
                  <a:pt x="3470988" y="309082"/>
                </a:cubicBezTo>
                <a:cubicBezTo>
                  <a:pt x="3452327" y="312192"/>
                  <a:pt x="3433358" y="313824"/>
                  <a:pt x="3415004" y="318412"/>
                </a:cubicBezTo>
                <a:cubicBezTo>
                  <a:pt x="3267122" y="355381"/>
                  <a:pt x="3449545" y="321985"/>
                  <a:pt x="3303037" y="346404"/>
                </a:cubicBezTo>
                <a:cubicBezTo>
                  <a:pt x="3273060" y="376379"/>
                  <a:pt x="3296184" y="359656"/>
                  <a:pt x="3247053" y="374396"/>
                </a:cubicBezTo>
                <a:cubicBezTo>
                  <a:pt x="3228212" y="380048"/>
                  <a:pt x="3210152" y="388286"/>
                  <a:pt x="3191069" y="393057"/>
                </a:cubicBezTo>
                <a:cubicBezTo>
                  <a:pt x="3178628" y="396167"/>
                  <a:pt x="3166030" y="398703"/>
                  <a:pt x="3153747" y="402388"/>
                </a:cubicBezTo>
                <a:cubicBezTo>
                  <a:pt x="3134906" y="408040"/>
                  <a:pt x="3115357" y="412252"/>
                  <a:pt x="3097763" y="421049"/>
                </a:cubicBezTo>
                <a:cubicBezTo>
                  <a:pt x="3064592" y="437634"/>
                  <a:pt x="3064480" y="439889"/>
                  <a:pt x="3032449" y="449041"/>
                </a:cubicBezTo>
                <a:cubicBezTo>
                  <a:pt x="3020119" y="452564"/>
                  <a:pt x="3007409" y="454686"/>
                  <a:pt x="2995126" y="458371"/>
                </a:cubicBezTo>
                <a:cubicBezTo>
                  <a:pt x="2976285" y="464023"/>
                  <a:pt x="2958546" y="473799"/>
                  <a:pt x="2939143" y="477033"/>
                </a:cubicBezTo>
                <a:lnTo>
                  <a:pt x="2883159" y="486363"/>
                </a:lnTo>
                <a:cubicBezTo>
                  <a:pt x="2739617" y="512461"/>
                  <a:pt x="2945601" y="477511"/>
                  <a:pt x="2780522" y="505025"/>
                </a:cubicBezTo>
                <a:cubicBezTo>
                  <a:pt x="2731807" y="537501"/>
                  <a:pt x="2774172" y="514390"/>
                  <a:pt x="2705877" y="533016"/>
                </a:cubicBezTo>
                <a:cubicBezTo>
                  <a:pt x="2686900" y="538192"/>
                  <a:pt x="2668977" y="546907"/>
                  <a:pt x="2649894" y="551678"/>
                </a:cubicBezTo>
                <a:cubicBezTo>
                  <a:pt x="2625012" y="557898"/>
                  <a:pt x="2599580" y="562229"/>
                  <a:pt x="2575249" y="570339"/>
                </a:cubicBezTo>
                <a:cubicBezTo>
                  <a:pt x="2565918" y="573449"/>
                  <a:pt x="2556901" y="577740"/>
                  <a:pt x="2547257" y="579669"/>
                </a:cubicBezTo>
                <a:cubicBezTo>
                  <a:pt x="2525692" y="583982"/>
                  <a:pt x="2503636" y="585384"/>
                  <a:pt x="2481943" y="589000"/>
                </a:cubicBezTo>
                <a:cubicBezTo>
                  <a:pt x="2466300" y="591607"/>
                  <a:pt x="2450675" y="594485"/>
                  <a:pt x="2435290" y="598331"/>
                </a:cubicBezTo>
                <a:cubicBezTo>
                  <a:pt x="2425748" y="600716"/>
                  <a:pt x="2417093" y="606771"/>
                  <a:pt x="2407298" y="607661"/>
                </a:cubicBezTo>
                <a:cubicBezTo>
                  <a:pt x="2348365" y="613018"/>
                  <a:pt x="2289110" y="613882"/>
                  <a:pt x="2230016" y="616992"/>
                </a:cubicBezTo>
                <a:cubicBezTo>
                  <a:pt x="2205134" y="620102"/>
                  <a:pt x="2180105" y="622200"/>
                  <a:pt x="2155371" y="626322"/>
                </a:cubicBezTo>
                <a:cubicBezTo>
                  <a:pt x="2129689" y="630602"/>
                  <a:pt x="2060412" y="644123"/>
                  <a:pt x="2024743" y="654314"/>
                </a:cubicBezTo>
                <a:cubicBezTo>
                  <a:pt x="2015286" y="657016"/>
                  <a:pt x="2006240" y="661057"/>
                  <a:pt x="1996751" y="663645"/>
                </a:cubicBezTo>
                <a:cubicBezTo>
                  <a:pt x="1972007" y="670393"/>
                  <a:pt x="1946988" y="676086"/>
                  <a:pt x="1922106" y="682306"/>
                </a:cubicBezTo>
                <a:cubicBezTo>
                  <a:pt x="1909665" y="685416"/>
                  <a:pt x="1897544" y="690361"/>
                  <a:pt x="1884784" y="691637"/>
                </a:cubicBezTo>
                <a:lnTo>
                  <a:pt x="1791477" y="700967"/>
                </a:lnTo>
                <a:cubicBezTo>
                  <a:pt x="1707032" y="722079"/>
                  <a:pt x="1773378" y="707838"/>
                  <a:pt x="1614196" y="719629"/>
                </a:cubicBezTo>
                <a:lnTo>
                  <a:pt x="1502228" y="728959"/>
                </a:lnTo>
                <a:cubicBezTo>
                  <a:pt x="1361134" y="764233"/>
                  <a:pt x="1453205" y="746455"/>
                  <a:pt x="1222310" y="756951"/>
                </a:cubicBezTo>
                <a:cubicBezTo>
                  <a:pt x="1156996" y="763171"/>
                  <a:pt x="1090018" y="759698"/>
                  <a:pt x="1026367" y="775612"/>
                </a:cubicBezTo>
                <a:cubicBezTo>
                  <a:pt x="952711" y="794027"/>
                  <a:pt x="1001824" y="783878"/>
                  <a:pt x="877077" y="794273"/>
                </a:cubicBezTo>
                <a:cubicBezTo>
                  <a:pt x="861909" y="797307"/>
                  <a:pt x="786378" y="812935"/>
                  <a:pt x="774441" y="812935"/>
                </a:cubicBezTo>
                <a:cubicBezTo>
                  <a:pt x="681083" y="812935"/>
                  <a:pt x="587844" y="806196"/>
                  <a:pt x="494522" y="803604"/>
                </a:cubicBezTo>
                <a:cubicBezTo>
                  <a:pt x="129303" y="793459"/>
                  <a:pt x="217365" y="794273"/>
                  <a:pt x="0" y="794273"/>
                </a:cubicBezTo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094B10-8120-4F43-9EA4-8537A7B3E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632" y="1556792"/>
            <a:ext cx="4176464" cy="4797152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96D45D-919B-4B49-BF17-D003D57E4B53}"/>
              </a:ext>
            </a:extLst>
          </p:cNvPr>
          <p:cNvSpPr txBox="1"/>
          <p:nvPr/>
        </p:nvSpPr>
        <p:spPr>
          <a:xfrm>
            <a:off x="5436096" y="2624082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стр. 124 № 9</a:t>
            </a:r>
            <a:endParaRPr lang="ru-RU" sz="2800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114BA22E-6BA7-4ED9-921D-DBF61771108B}"/>
              </a:ext>
            </a:extLst>
          </p:cNvPr>
          <p:cNvSpPr/>
          <p:nvPr/>
        </p:nvSpPr>
        <p:spPr>
          <a:xfrm>
            <a:off x="4767869" y="4645479"/>
            <a:ext cx="3639343" cy="1568709"/>
          </a:xfrm>
          <a:custGeom>
            <a:avLst/>
            <a:gdLst>
              <a:gd name="connsiteX0" fmla="*/ 9404 w 3639343"/>
              <a:gd name="connsiteY0" fmla="*/ 812929 h 1568709"/>
              <a:gd name="connsiteX1" fmla="*/ 18735 w 3639343"/>
              <a:gd name="connsiteY1" fmla="*/ 868913 h 1568709"/>
              <a:gd name="connsiteX2" fmla="*/ 37396 w 3639343"/>
              <a:gd name="connsiteY2" fmla="*/ 896905 h 1568709"/>
              <a:gd name="connsiteX3" fmla="*/ 46727 w 3639343"/>
              <a:gd name="connsiteY3" fmla="*/ 924897 h 1568709"/>
              <a:gd name="connsiteX4" fmla="*/ 65388 w 3639343"/>
              <a:gd name="connsiteY4" fmla="*/ 952888 h 1568709"/>
              <a:gd name="connsiteX5" fmla="*/ 102711 w 3639343"/>
              <a:gd name="connsiteY5" fmla="*/ 990211 h 1568709"/>
              <a:gd name="connsiteX6" fmla="*/ 130702 w 3639343"/>
              <a:gd name="connsiteY6" fmla="*/ 1046194 h 1568709"/>
              <a:gd name="connsiteX7" fmla="*/ 158694 w 3639343"/>
              <a:gd name="connsiteY7" fmla="*/ 1092848 h 1568709"/>
              <a:gd name="connsiteX8" fmla="*/ 168025 w 3639343"/>
              <a:gd name="connsiteY8" fmla="*/ 1130170 h 1568709"/>
              <a:gd name="connsiteX9" fmla="*/ 205347 w 3639343"/>
              <a:gd name="connsiteY9" fmla="*/ 1214145 h 1568709"/>
              <a:gd name="connsiteX10" fmla="*/ 252000 w 3639343"/>
              <a:gd name="connsiteY10" fmla="*/ 1260799 h 1568709"/>
              <a:gd name="connsiteX11" fmla="*/ 270662 w 3639343"/>
              <a:gd name="connsiteY11" fmla="*/ 1279460 h 1568709"/>
              <a:gd name="connsiteX12" fmla="*/ 279992 w 3639343"/>
              <a:gd name="connsiteY12" fmla="*/ 1307452 h 1568709"/>
              <a:gd name="connsiteX13" fmla="*/ 317315 w 3639343"/>
              <a:gd name="connsiteY13" fmla="*/ 1354105 h 1568709"/>
              <a:gd name="connsiteX14" fmla="*/ 326645 w 3639343"/>
              <a:gd name="connsiteY14" fmla="*/ 1382097 h 1568709"/>
              <a:gd name="connsiteX15" fmla="*/ 345307 w 3639343"/>
              <a:gd name="connsiteY15" fmla="*/ 1400758 h 1568709"/>
              <a:gd name="connsiteX16" fmla="*/ 363968 w 3639343"/>
              <a:gd name="connsiteY16" fmla="*/ 1428750 h 1568709"/>
              <a:gd name="connsiteX17" fmla="*/ 382629 w 3639343"/>
              <a:gd name="connsiteY17" fmla="*/ 1466072 h 1568709"/>
              <a:gd name="connsiteX18" fmla="*/ 391960 w 3639343"/>
              <a:gd name="connsiteY18" fmla="*/ 1494064 h 1568709"/>
              <a:gd name="connsiteX19" fmla="*/ 410621 w 3639343"/>
              <a:gd name="connsiteY19" fmla="*/ 1522056 h 1568709"/>
              <a:gd name="connsiteX20" fmla="*/ 419951 w 3639343"/>
              <a:gd name="connsiteY20" fmla="*/ 1550048 h 1568709"/>
              <a:gd name="connsiteX21" fmla="*/ 503927 w 3639343"/>
              <a:gd name="connsiteY21" fmla="*/ 1559378 h 1568709"/>
              <a:gd name="connsiteX22" fmla="*/ 531919 w 3639343"/>
              <a:gd name="connsiteY22" fmla="*/ 1568709 h 1568709"/>
              <a:gd name="connsiteX23" fmla="*/ 755853 w 3639343"/>
              <a:gd name="connsiteY23" fmla="*/ 1559378 h 1568709"/>
              <a:gd name="connsiteX24" fmla="*/ 839829 w 3639343"/>
              <a:gd name="connsiteY24" fmla="*/ 1540717 h 1568709"/>
              <a:gd name="connsiteX25" fmla="*/ 867821 w 3639343"/>
              <a:gd name="connsiteY25" fmla="*/ 1531386 h 1568709"/>
              <a:gd name="connsiteX26" fmla="*/ 914474 w 3639343"/>
              <a:gd name="connsiteY26" fmla="*/ 1522056 h 1568709"/>
              <a:gd name="connsiteX27" fmla="*/ 970458 w 3639343"/>
              <a:gd name="connsiteY27" fmla="*/ 1503394 h 1568709"/>
              <a:gd name="connsiteX28" fmla="*/ 1017111 w 3639343"/>
              <a:gd name="connsiteY28" fmla="*/ 1494064 h 1568709"/>
              <a:gd name="connsiteX29" fmla="*/ 1073094 w 3639343"/>
              <a:gd name="connsiteY29" fmla="*/ 1484733 h 1568709"/>
              <a:gd name="connsiteX30" fmla="*/ 1101086 w 3639343"/>
              <a:gd name="connsiteY30" fmla="*/ 1475403 h 1568709"/>
              <a:gd name="connsiteX31" fmla="*/ 1166400 w 3639343"/>
              <a:gd name="connsiteY31" fmla="*/ 1466072 h 1568709"/>
              <a:gd name="connsiteX32" fmla="*/ 1241045 w 3639343"/>
              <a:gd name="connsiteY32" fmla="*/ 1447411 h 1568709"/>
              <a:gd name="connsiteX33" fmla="*/ 1297029 w 3639343"/>
              <a:gd name="connsiteY33" fmla="*/ 1428750 h 1568709"/>
              <a:gd name="connsiteX34" fmla="*/ 1390335 w 3639343"/>
              <a:gd name="connsiteY34" fmla="*/ 1410088 h 1568709"/>
              <a:gd name="connsiteX35" fmla="*/ 1446319 w 3639343"/>
              <a:gd name="connsiteY35" fmla="*/ 1400758 h 1568709"/>
              <a:gd name="connsiteX36" fmla="*/ 1483641 w 3639343"/>
              <a:gd name="connsiteY36" fmla="*/ 1391427 h 1568709"/>
              <a:gd name="connsiteX37" fmla="*/ 1623600 w 3639343"/>
              <a:gd name="connsiteY37" fmla="*/ 1382097 h 1568709"/>
              <a:gd name="connsiteX38" fmla="*/ 1679584 w 3639343"/>
              <a:gd name="connsiteY38" fmla="*/ 1372766 h 1568709"/>
              <a:gd name="connsiteX39" fmla="*/ 1707576 w 3639343"/>
              <a:gd name="connsiteY39" fmla="*/ 1363435 h 1568709"/>
              <a:gd name="connsiteX40" fmla="*/ 1754229 w 3639343"/>
              <a:gd name="connsiteY40" fmla="*/ 1354105 h 1568709"/>
              <a:gd name="connsiteX41" fmla="*/ 1782221 w 3639343"/>
              <a:gd name="connsiteY41" fmla="*/ 1335443 h 1568709"/>
              <a:gd name="connsiteX42" fmla="*/ 1875527 w 3639343"/>
              <a:gd name="connsiteY42" fmla="*/ 1307452 h 1568709"/>
              <a:gd name="connsiteX43" fmla="*/ 1903519 w 3639343"/>
              <a:gd name="connsiteY43" fmla="*/ 1298121 h 1568709"/>
              <a:gd name="connsiteX44" fmla="*/ 1940841 w 3639343"/>
              <a:gd name="connsiteY44" fmla="*/ 1288790 h 1568709"/>
              <a:gd name="connsiteX45" fmla="*/ 1996825 w 3639343"/>
              <a:gd name="connsiteY45" fmla="*/ 1270129 h 1568709"/>
              <a:gd name="connsiteX46" fmla="*/ 2024817 w 3639343"/>
              <a:gd name="connsiteY46" fmla="*/ 1251468 h 1568709"/>
              <a:gd name="connsiteX47" fmla="*/ 2080800 w 3639343"/>
              <a:gd name="connsiteY47" fmla="*/ 1232807 h 1568709"/>
              <a:gd name="connsiteX48" fmla="*/ 2108792 w 3639343"/>
              <a:gd name="connsiteY48" fmla="*/ 1223476 h 1568709"/>
              <a:gd name="connsiteX49" fmla="*/ 2136784 w 3639343"/>
              <a:gd name="connsiteY49" fmla="*/ 1214145 h 1568709"/>
              <a:gd name="connsiteX50" fmla="*/ 2276743 w 3639343"/>
              <a:gd name="connsiteY50" fmla="*/ 1195484 h 1568709"/>
              <a:gd name="connsiteX51" fmla="*/ 2360719 w 3639343"/>
              <a:gd name="connsiteY51" fmla="*/ 1167492 h 1568709"/>
              <a:gd name="connsiteX52" fmla="*/ 2388711 w 3639343"/>
              <a:gd name="connsiteY52" fmla="*/ 1158162 h 1568709"/>
              <a:gd name="connsiteX53" fmla="*/ 2472686 w 3639343"/>
              <a:gd name="connsiteY53" fmla="*/ 1130170 h 1568709"/>
              <a:gd name="connsiteX54" fmla="*/ 2510009 w 3639343"/>
              <a:gd name="connsiteY54" fmla="*/ 1111509 h 1568709"/>
              <a:gd name="connsiteX55" fmla="*/ 2565992 w 3639343"/>
              <a:gd name="connsiteY55" fmla="*/ 1092848 h 1568709"/>
              <a:gd name="connsiteX56" fmla="*/ 2593984 w 3639343"/>
              <a:gd name="connsiteY56" fmla="*/ 1083517 h 1568709"/>
              <a:gd name="connsiteX57" fmla="*/ 2631307 w 3639343"/>
              <a:gd name="connsiteY57" fmla="*/ 1064856 h 1568709"/>
              <a:gd name="connsiteX58" fmla="*/ 2649968 w 3639343"/>
              <a:gd name="connsiteY58" fmla="*/ 1046194 h 1568709"/>
              <a:gd name="connsiteX59" fmla="*/ 2668629 w 3639343"/>
              <a:gd name="connsiteY59" fmla="*/ 1018203 h 1568709"/>
              <a:gd name="connsiteX60" fmla="*/ 2724613 w 3639343"/>
              <a:gd name="connsiteY60" fmla="*/ 999541 h 1568709"/>
              <a:gd name="connsiteX61" fmla="*/ 2761935 w 3639343"/>
              <a:gd name="connsiteY61" fmla="*/ 980880 h 1568709"/>
              <a:gd name="connsiteX62" fmla="*/ 2827249 w 3639343"/>
              <a:gd name="connsiteY62" fmla="*/ 943558 h 1568709"/>
              <a:gd name="connsiteX63" fmla="*/ 2883233 w 3639343"/>
              <a:gd name="connsiteY63" fmla="*/ 924897 h 1568709"/>
              <a:gd name="connsiteX64" fmla="*/ 2911225 w 3639343"/>
              <a:gd name="connsiteY64" fmla="*/ 915566 h 1568709"/>
              <a:gd name="connsiteX65" fmla="*/ 3023192 w 3639343"/>
              <a:gd name="connsiteY65" fmla="*/ 859582 h 1568709"/>
              <a:gd name="connsiteX66" fmla="*/ 3051184 w 3639343"/>
              <a:gd name="connsiteY66" fmla="*/ 850252 h 1568709"/>
              <a:gd name="connsiteX67" fmla="*/ 3079176 w 3639343"/>
              <a:gd name="connsiteY67" fmla="*/ 831590 h 1568709"/>
              <a:gd name="connsiteX68" fmla="*/ 3135160 w 3639343"/>
              <a:gd name="connsiteY68" fmla="*/ 812929 h 1568709"/>
              <a:gd name="connsiteX69" fmla="*/ 3191143 w 3639343"/>
              <a:gd name="connsiteY69" fmla="*/ 784937 h 1568709"/>
              <a:gd name="connsiteX70" fmla="*/ 3219135 w 3639343"/>
              <a:gd name="connsiteY70" fmla="*/ 766276 h 1568709"/>
              <a:gd name="connsiteX71" fmla="*/ 3247127 w 3639343"/>
              <a:gd name="connsiteY71" fmla="*/ 756945 h 1568709"/>
              <a:gd name="connsiteX72" fmla="*/ 3303111 w 3639343"/>
              <a:gd name="connsiteY72" fmla="*/ 719623 h 1568709"/>
              <a:gd name="connsiteX73" fmla="*/ 3396417 w 3639343"/>
              <a:gd name="connsiteY73" fmla="*/ 691631 h 1568709"/>
              <a:gd name="connsiteX74" fmla="*/ 3424409 w 3639343"/>
              <a:gd name="connsiteY74" fmla="*/ 682301 h 1568709"/>
              <a:gd name="connsiteX75" fmla="*/ 3508384 w 3639343"/>
              <a:gd name="connsiteY75" fmla="*/ 644978 h 1568709"/>
              <a:gd name="connsiteX76" fmla="*/ 3536376 w 3639343"/>
              <a:gd name="connsiteY76" fmla="*/ 635648 h 1568709"/>
              <a:gd name="connsiteX77" fmla="*/ 3555037 w 3639343"/>
              <a:gd name="connsiteY77" fmla="*/ 616986 h 1568709"/>
              <a:gd name="connsiteX78" fmla="*/ 3573698 w 3639343"/>
              <a:gd name="connsiteY78" fmla="*/ 514350 h 1568709"/>
              <a:gd name="connsiteX79" fmla="*/ 3592360 w 3639343"/>
              <a:gd name="connsiteY79" fmla="*/ 262423 h 1568709"/>
              <a:gd name="connsiteX80" fmla="*/ 3629682 w 3639343"/>
              <a:gd name="connsiteY80" fmla="*/ 141125 h 1568709"/>
              <a:gd name="connsiteX81" fmla="*/ 3639013 w 3639343"/>
              <a:gd name="connsiteY81" fmla="*/ 47819 h 1568709"/>
              <a:gd name="connsiteX82" fmla="*/ 3620351 w 3639343"/>
              <a:gd name="connsiteY82" fmla="*/ 1166 h 1568709"/>
              <a:gd name="connsiteX83" fmla="*/ 3592360 w 3639343"/>
              <a:gd name="connsiteY83" fmla="*/ 19827 h 1568709"/>
              <a:gd name="connsiteX84" fmla="*/ 3527045 w 3639343"/>
              <a:gd name="connsiteY84" fmla="*/ 75811 h 1568709"/>
              <a:gd name="connsiteX85" fmla="*/ 3499053 w 3639343"/>
              <a:gd name="connsiteY85" fmla="*/ 85141 h 1568709"/>
              <a:gd name="connsiteX86" fmla="*/ 3452400 w 3639343"/>
              <a:gd name="connsiteY86" fmla="*/ 113133 h 1568709"/>
              <a:gd name="connsiteX87" fmla="*/ 3424409 w 3639343"/>
              <a:gd name="connsiteY87" fmla="*/ 141125 h 1568709"/>
              <a:gd name="connsiteX88" fmla="*/ 3368425 w 3639343"/>
              <a:gd name="connsiteY88" fmla="*/ 159786 h 1568709"/>
              <a:gd name="connsiteX89" fmla="*/ 3349764 w 3639343"/>
              <a:gd name="connsiteY89" fmla="*/ 178448 h 1568709"/>
              <a:gd name="connsiteX90" fmla="*/ 3256458 w 3639343"/>
              <a:gd name="connsiteY90" fmla="*/ 197109 h 1568709"/>
              <a:gd name="connsiteX91" fmla="*/ 3228466 w 3639343"/>
              <a:gd name="connsiteY91" fmla="*/ 215770 h 1568709"/>
              <a:gd name="connsiteX92" fmla="*/ 3172482 w 3639343"/>
              <a:gd name="connsiteY92" fmla="*/ 234431 h 1568709"/>
              <a:gd name="connsiteX93" fmla="*/ 3144490 w 3639343"/>
              <a:gd name="connsiteY93" fmla="*/ 253092 h 1568709"/>
              <a:gd name="connsiteX94" fmla="*/ 3069845 w 3639343"/>
              <a:gd name="connsiteY94" fmla="*/ 271754 h 1568709"/>
              <a:gd name="connsiteX95" fmla="*/ 3004531 w 3639343"/>
              <a:gd name="connsiteY95" fmla="*/ 290415 h 1568709"/>
              <a:gd name="connsiteX96" fmla="*/ 2948547 w 3639343"/>
              <a:gd name="connsiteY96" fmla="*/ 309076 h 1568709"/>
              <a:gd name="connsiteX97" fmla="*/ 2873902 w 3639343"/>
              <a:gd name="connsiteY97" fmla="*/ 327737 h 1568709"/>
              <a:gd name="connsiteX98" fmla="*/ 2836580 w 3639343"/>
              <a:gd name="connsiteY98" fmla="*/ 337068 h 1568709"/>
              <a:gd name="connsiteX99" fmla="*/ 2808588 w 3639343"/>
              <a:gd name="connsiteY99" fmla="*/ 346399 h 1568709"/>
              <a:gd name="connsiteX100" fmla="*/ 2715282 w 3639343"/>
              <a:gd name="connsiteY100" fmla="*/ 355729 h 1568709"/>
              <a:gd name="connsiteX101" fmla="*/ 2659298 w 3639343"/>
              <a:gd name="connsiteY101" fmla="*/ 374390 h 1568709"/>
              <a:gd name="connsiteX102" fmla="*/ 2631307 w 3639343"/>
              <a:gd name="connsiteY102" fmla="*/ 393052 h 1568709"/>
              <a:gd name="connsiteX103" fmla="*/ 2584653 w 3639343"/>
              <a:gd name="connsiteY103" fmla="*/ 402382 h 1568709"/>
              <a:gd name="connsiteX104" fmla="*/ 2528670 w 3639343"/>
              <a:gd name="connsiteY104" fmla="*/ 421043 h 1568709"/>
              <a:gd name="connsiteX105" fmla="*/ 2454025 w 3639343"/>
              <a:gd name="connsiteY105" fmla="*/ 449035 h 1568709"/>
              <a:gd name="connsiteX106" fmla="*/ 2398041 w 3639343"/>
              <a:gd name="connsiteY106" fmla="*/ 467697 h 1568709"/>
              <a:gd name="connsiteX107" fmla="*/ 2342058 w 3639343"/>
              <a:gd name="connsiteY107" fmla="*/ 486358 h 1568709"/>
              <a:gd name="connsiteX108" fmla="*/ 2314066 w 3639343"/>
              <a:gd name="connsiteY108" fmla="*/ 495688 h 1568709"/>
              <a:gd name="connsiteX109" fmla="*/ 2276743 w 3639343"/>
              <a:gd name="connsiteY109" fmla="*/ 505019 h 1568709"/>
              <a:gd name="connsiteX110" fmla="*/ 2220760 w 3639343"/>
              <a:gd name="connsiteY110" fmla="*/ 523680 h 1568709"/>
              <a:gd name="connsiteX111" fmla="*/ 2155445 w 3639343"/>
              <a:gd name="connsiteY111" fmla="*/ 551672 h 1568709"/>
              <a:gd name="connsiteX112" fmla="*/ 2099462 w 3639343"/>
              <a:gd name="connsiteY112" fmla="*/ 570333 h 1568709"/>
              <a:gd name="connsiteX113" fmla="*/ 1996825 w 3639343"/>
              <a:gd name="connsiteY113" fmla="*/ 588994 h 1568709"/>
              <a:gd name="connsiteX114" fmla="*/ 1875527 w 3639343"/>
              <a:gd name="connsiteY114" fmla="*/ 598325 h 1568709"/>
              <a:gd name="connsiteX115" fmla="*/ 1716907 w 3639343"/>
              <a:gd name="connsiteY115" fmla="*/ 607656 h 1568709"/>
              <a:gd name="connsiteX116" fmla="*/ 1651592 w 3639343"/>
              <a:gd name="connsiteY116" fmla="*/ 616986 h 1568709"/>
              <a:gd name="connsiteX117" fmla="*/ 1548955 w 3639343"/>
              <a:gd name="connsiteY117" fmla="*/ 626317 h 1568709"/>
              <a:gd name="connsiteX118" fmla="*/ 1483641 w 3639343"/>
              <a:gd name="connsiteY118" fmla="*/ 644978 h 1568709"/>
              <a:gd name="connsiteX119" fmla="*/ 1436988 w 3639343"/>
              <a:gd name="connsiteY119" fmla="*/ 654309 h 1568709"/>
              <a:gd name="connsiteX120" fmla="*/ 1381004 w 3639343"/>
              <a:gd name="connsiteY120" fmla="*/ 672970 h 1568709"/>
              <a:gd name="connsiteX121" fmla="*/ 1297029 w 3639343"/>
              <a:gd name="connsiteY121" fmla="*/ 682301 h 1568709"/>
              <a:gd name="connsiteX122" fmla="*/ 1194392 w 3639343"/>
              <a:gd name="connsiteY122" fmla="*/ 700962 h 1568709"/>
              <a:gd name="connsiteX123" fmla="*/ 1054433 w 3639343"/>
              <a:gd name="connsiteY123" fmla="*/ 719623 h 1568709"/>
              <a:gd name="connsiteX124" fmla="*/ 793176 w 3639343"/>
              <a:gd name="connsiteY124" fmla="*/ 738284 h 1568709"/>
              <a:gd name="connsiteX125" fmla="*/ 755853 w 3639343"/>
              <a:gd name="connsiteY125" fmla="*/ 747615 h 1568709"/>
              <a:gd name="connsiteX126" fmla="*/ 690539 w 3639343"/>
              <a:gd name="connsiteY126" fmla="*/ 756945 h 1568709"/>
              <a:gd name="connsiteX127" fmla="*/ 158694 w 3639343"/>
              <a:gd name="connsiteY127" fmla="*/ 775607 h 1568709"/>
              <a:gd name="connsiteX128" fmla="*/ 9404 w 3639343"/>
              <a:gd name="connsiteY128" fmla="*/ 812929 h 156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3639343" h="1568709">
                <a:moveTo>
                  <a:pt x="9404" y="812929"/>
                </a:moveTo>
                <a:cubicBezTo>
                  <a:pt x="-13922" y="828480"/>
                  <a:pt x="12752" y="850965"/>
                  <a:pt x="18735" y="868913"/>
                </a:cubicBezTo>
                <a:cubicBezTo>
                  <a:pt x="22281" y="879552"/>
                  <a:pt x="32381" y="886875"/>
                  <a:pt x="37396" y="896905"/>
                </a:cubicBezTo>
                <a:cubicBezTo>
                  <a:pt x="41795" y="905702"/>
                  <a:pt x="42328" y="916100"/>
                  <a:pt x="46727" y="924897"/>
                </a:cubicBezTo>
                <a:cubicBezTo>
                  <a:pt x="51742" y="934927"/>
                  <a:pt x="58090" y="944374"/>
                  <a:pt x="65388" y="952888"/>
                </a:cubicBezTo>
                <a:cubicBezTo>
                  <a:pt x="76838" y="966246"/>
                  <a:pt x="102711" y="990211"/>
                  <a:pt x="102711" y="990211"/>
                </a:cubicBezTo>
                <a:cubicBezTo>
                  <a:pt x="126160" y="1060563"/>
                  <a:pt x="94530" y="973852"/>
                  <a:pt x="130702" y="1046194"/>
                </a:cubicBezTo>
                <a:cubicBezTo>
                  <a:pt x="154928" y="1094645"/>
                  <a:pt x="122244" y="1056396"/>
                  <a:pt x="158694" y="1092848"/>
                </a:cubicBezTo>
                <a:cubicBezTo>
                  <a:pt x="161804" y="1105289"/>
                  <a:pt x="164340" y="1117887"/>
                  <a:pt x="168025" y="1130170"/>
                </a:cubicBezTo>
                <a:cubicBezTo>
                  <a:pt x="178396" y="1164740"/>
                  <a:pt x="182522" y="1188059"/>
                  <a:pt x="205347" y="1214145"/>
                </a:cubicBezTo>
                <a:cubicBezTo>
                  <a:pt x="219829" y="1230696"/>
                  <a:pt x="236449" y="1245248"/>
                  <a:pt x="252000" y="1260799"/>
                </a:cubicBezTo>
                <a:lnTo>
                  <a:pt x="270662" y="1279460"/>
                </a:lnTo>
                <a:cubicBezTo>
                  <a:pt x="273772" y="1288791"/>
                  <a:pt x="275594" y="1298655"/>
                  <a:pt x="279992" y="1307452"/>
                </a:cubicBezTo>
                <a:cubicBezTo>
                  <a:pt x="291761" y="1330991"/>
                  <a:pt x="299959" y="1336749"/>
                  <a:pt x="317315" y="1354105"/>
                </a:cubicBezTo>
                <a:cubicBezTo>
                  <a:pt x="320425" y="1363436"/>
                  <a:pt x="321585" y="1373663"/>
                  <a:pt x="326645" y="1382097"/>
                </a:cubicBezTo>
                <a:cubicBezTo>
                  <a:pt x="331171" y="1389640"/>
                  <a:pt x="339811" y="1393889"/>
                  <a:pt x="345307" y="1400758"/>
                </a:cubicBezTo>
                <a:cubicBezTo>
                  <a:pt x="352312" y="1409515"/>
                  <a:pt x="358404" y="1419013"/>
                  <a:pt x="363968" y="1428750"/>
                </a:cubicBezTo>
                <a:cubicBezTo>
                  <a:pt x="370869" y="1440826"/>
                  <a:pt x="377150" y="1453288"/>
                  <a:pt x="382629" y="1466072"/>
                </a:cubicBezTo>
                <a:cubicBezTo>
                  <a:pt x="386503" y="1475112"/>
                  <a:pt x="387561" y="1485267"/>
                  <a:pt x="391960" y="1494064"/>
                </a:cubicBezTo>
                <a:cubicBezTo>
                  <a:pt x="396975" y="1504094"/>
                  <a:pt x="404401" y="1512725"/>
                  <a:pt x="410621" y="1522056"/>
                </a:cubicBezTo>
                <a:cubicBezTo>
                  <a:pt x="413731" y="1531387"/>
                  <a:pt x="410819" y="1546395"/>
                  <a:pt x="419951" y="1550048"/>
                </a:cubicBezTo>
                <a:cubicBezTo>
                  <a:pt x="446101" y="1560508"/>
                  <a:pt x="476146" y="1554748"/>
                  <a:pt x="503927" y="1559378"/>
                </a:cubicBezTo>
                <a:cubicBezTo>
                  <a:pt x="513629" y="1560995"/>
                  <a:pt x="522588" y="1565599"/>
                  <a:pt x="531919" y="1568709"/>
                </a:cubicBezTo>
                <a:cubicBezTo>
                  <a:pt x="606564" y="1565599"/>
                  <a:pt x="681321" y="1564518"/>
                  <a:pt x="755853" y="1559378"/>
                </a:cubicBezTo>
                <a:cubicBezTo>
                  <a:pt x="768542" y="1558503"/>
                  <a:pt x="824753" y="1545025"/>
                  <a:pt x="839829" y="1540717"/>
                </a:cubicBezTo>
                <a:cubicBezTo>
                  <a:pt x="849286" y="1538015"/>
                  <a:pt x="858279" y="1533771"/>
                  <a:pt x="867821" y="1531386"/>
                </a:cubicBezTo>
                <a:cubicBezTo>
                  <a:pt x="883206" y="1527540"/>
                  <a:pt x="899174" y="1526229"/>
                  <a:pt x="914474" y="1522056"/>
                </a:cubicBezTo>
                <a:cubicBezTo>
                  <a:pt x="933452" y="1516880"/>
                  <a:pt x="951169" y="1507252"/>
                  <a:pt x="970458" y="1503394"/>
                </a:cubicBezTo>
                <a:lnTo>
                  <a:pt x="1017111" y="1494064"/>
                </a:lnTo>
                <a:cubicBezTo>
                  <a:pt x="1035724" y="1490680"/>
                  <a:pt x="1054626" y="1488837"/>
                  <a:pt x="1073094" y="1484733"/>
                </a:cubicBezTo>
                <a:cubicBezTo>
                  <a:pt x="1082695" y="1482599"/>
                  <a:pt x="1091442" y="1477332"/>
                  <a:pt x="1101086" y="1475403"/>
                </a:cubicBezTo>
                <a:cubicBezTo>
                  <a:pt x="1122651" y="1471090"/>
                  <a:pt x="1144629" y="1469182"/>
                  <a:pt x="1166400" y="1466072"/>
                </a:cubicBezTo>
                <a:cubicBezTo>
                  <a:pt x="1251323" y="1437763"/>
                  <a:pt x="1117210" y="1481183"/>
                  <a:pt x="1241045" y="1447411"/>
                </a:cubicBezTo>
                <a:cubicBezTo>
                  <a:pt x="1260023" y="1442235"/>
                  <a:pt x="1277740" y="1432608"/>
                  <a:pt x="1297029" y="1428750"/>
                </a:cubicBezTo>
                <a:cubicBezTo>
                  <a:pt x="1328131" y="1422529"/>
                  <a:pt x="1359049" y="1415302"/>
                  <a:pt x="1390335" y="1410088"/>
                </a:cubicBezTo>
                <a:cubicBezTo>
                  <a:pt x="1408996" y="1406978"/>
                  <a:pt x="1427768" y="1404468"/>
                  <a:pt x="1446319" y="1400758"/>
                </a:cubicBezTo>
                <a:cubicBezTo>
                  <a:pt x="1458894" y="1398243"/>
                  <a:pt x="1470888" y="1392769"/>
                  <a:pt x="1483641" y="1391427"/>
                </a:cubicBezTo>
                <a:cubicBezTo>
                  <a:pt x="1530141" y="1386532"/>
                  <a:pt x="1576947" y="1385207"/>
                  <a:pt x="1623600" y="1382097"/>
                </a:cubicBezTo>
                <a:cubicBezTo>
                  <a:pt x="1642261" y="1378987"/>
                  <a:pt x="1661116" y="1376870"/>
                  <a:pt x="1679584" y="1372766"/>
                </a:cubicBezTo>
                <a:cubicBezTo>
                  <a:pt x="1689185" y="1370632"/>
                  <a:pt x="1698034" y="1365820"/>
                  <a:pt x="1707576" y="1363435"/>
                </a:cubicBezTo>
                <a:cubicBezTo>
                  <a:pt x="1722961" y="1359589"/>
                  <a:pt x="1738678" y="1357215"/>
                  <a:pt x="1754229" y="1354105"/>
                </a:cubicBezTo>
                <a:cubicBezTo>
                  <a:pt x="1763560" y="1347884"/>
                  <a:pt x="1771973" y="1339998"/>
                  <a:pt x="1782221" y="1335443"/>
                </a:cubicBezTo>
                <a:cubicBezTo>
                  <a:pt x="1822139" y="1317701"/>
                  <a:pt x="1837525" y="1318309"/>
                  <a:pt x="1875527" y="1307452"/>
                </a:cubicBezTo>
                <a:cubicBezTo>
                  <a:pt x="1884984" y="1304750"/>
                  <a:pt x="1894062" y="1300823"/>
                  <a:pt x="1903519" y="1298121"/>
                </a:cubicBezTo>
                <a:cubicBezTo>
                  <a:pt x="1915849" y="1294598"/>
                  <a:pt x="1928558" y="1292475"/>
                  <a:pt x="1940841" y="1288790"/>
                </a:cubicBezTo>
                <a:cubicBezTo>
                  <a:pt x="1959682" y="1283138"/>
                  <a:pt x="1980458" y="1281040"/>
                  <a:pt x="1996825" y="1270129"/>
                </a:cubicBezTo>
                <a:cubicBezTo>
                  <a:pt x="2006156" y="1263909"/>
                  <a:pt x="2014570" y="1256022"/>
                  <a:pt x="2024817" y="1251468"/>
                </a:cubicBezTo>
                <a:cubicBezTo>
                  <a:pt x="2042792" y="1243479"/>
                  <a:pt x="2062139" y="1239027"/>
                  <a:pt x="2080800" y="1232807"/>
                </a:cubicBezTo>
                <a:lnTo>
                  <a:pt x="2108792" y="1223476"/>
                </a:lnTo>
                <a:cubicBezTo>
                  <a:pt x="2118123" y="1220366"/>
                  <a:pt x="2127140" y="1216074"/>
                  <a:pt x="2136784" y="1214145"/>
                </a:cubicBezTo>
                <a:cubicBezTo>
                  <a:pt x="2214087" y="1198685"/>
                  <a:pt x="2167657" y="1206393"/>
                  <a:pt x="2276743" y="1195484"/>
                </a:cubicBezTo>
                <a:lnTo>
                  <a:pt x="2360719" y="1167492"/>
                </a:lnTo>
                <a:lnTo>
                  <a:pt x="2388711" y="1158162"/>
                </a:lnTo>
                <a:cubicBezTo>
                  <a:pt x="2446893" y="1119373"/>
                  <a:pt x="2381263" y="1157597"/>
                  <a:pt x="2472686" y="1130170"/>
                </a:cubicBezTo>
                <a:cubicBezTo>
                  <a:pt x="2486009" y="1126173"/>
                  <a:pt x="2497094" y="1116675"/>
                  <a:pt x="2510009" y="1111509"/>
                </a:cubicBezTo>
                <a:cubicBezTo>
                  <a:pt x="2528273" y="1104204"/>
                  <a:pt x="2547331" y="1099068"/>
                  <a:pt x="2565992" y="1092848"/>
                </a:cubicBezTo>
                <a:cubicBezTo>
                  <a:pt x="2575323" y="1089738"/>
                  <a:pt x="2585187" y="1087915"/>
                  <a:pt x="2593984" y="1083517"/>
                </a:cubicBezTo>
                <a:lnTo>
                  <a:pt x="2631307" y="1064856"/>
                </a:lnTo>
                <a:cubicBezTo>
                  <a:pt x="2637527" y="1058635"/>
                  <a:pt x="2644473" y="1053063"/>
                  <a:pt x="2649968" y="1046194"/>
                </a:cubicBezTo>
                <a:cubicBezTo>
                  <a:pt x="2656973" y="1037438"/>
                  <a:pt x="2659120" y="1024146"/>
                  <a:pt x="2668629" y="1018203"/>
                </a:cubicBezTo>
                <a:cubicBezTo>
                  <a:pt x="2685310" y="1007777"/>
                  <a:pt x="2707019" y="1008338"/>
                  <a:pt x="2724613" y="999541"/>
                </a:cubicBezTo>
                <a:cubicBezTo>
                  <a:pt x="2737054" y="993321"/>
                  <a:pt x="2749859" y="987781"/>
                  <a:pt x="2761935" y="980880"/>
                </a:cubicBezTo>
                <a:cubicBezTo>
                  <a:pt x="2801208" y="958438"/>
                  <a:pt x="2780259" y="962354"/>
                  <a:pt x="2827249" y="943558"/>
                </a:cubicBezTo>
                <a:cubicBezTo>
                  <a:pt x="2845513" y="936253"/>
                  <a:pt x="2864572" y="931117"/>
                  <a:pt x="2883233" y="924897"/>
                </a:cubicBezTo>
                <a:cubicBezTo>
                  <a:pt x="2892564" y="921787"/>
                  <a:pt x="2903041" y="921022"/>
                  <a:pt x="2911225" y="915566"/>
                </a:cubicBezTo>
                <a:cubicBezTo>
                  <a:pt x="2983574" y="867333"/>
                  <a:pt x="2945934" y="885334"/>
                  <a:pt x="3023192" y="859582"/>
                </a:cubicBezTo>
                <a:lnTo>
                  <a:pt x="3051184" y="850252"/>
                </a:lnTo>
                <a:cubicBezTo>
                  <a:pt x="3060515" y="844031"/>
                  <a:pt x="3068928" y="836145"/>
                  <a:pt x="3079176" y="831590"/>
                </a:cubicBezTo>
                <a:cubicBezTo>
                  <a:pt x="3097151" y="823601"/>
                  <a:pt x="3118793" y="823840"/>
                  <a:pt x="3135160" y="812929"/>
                </a:cubicBezTo>
                <a:cubicBezTo>
                  <a:pt x="3215372" y="759453"/>
                  <a:pt x="3113888" y="823564"/>
                  <a:pt x="3191143" y="784937"/>
                </a:cubicBezTo>
                <a:cubicBezTo>
                  <a:pt x="3201173" y="779922"/>
                  <a:pt x="3209105" y="771291"/>
                  <a:pt x="3219135" y="766276"/>
                </a:cubicBezTo>
                <a:cubicBezTo>
                  <a:pt x="3227932" y="761877"/>
                  <a:pt x="3238529" y="761721"/>
                  <a:pt x="3247127" y="756945"/>
                </a:cubicBezTo>
                <a:cubicBezTo>
                  <a:pt x="3266733" y="746053"/>
                  <a:pt x="3281353" y="725063"/>
                  <a:pt x="3303111" y="719623"/>
                </a:cubicBezTo>
                <a:cubicBezTo>
                  <a:pt x="3359520" y="705520"/>
                  <a:pt x="3328263" y="714348"/>
                  <a:pt x="3396417" y="691631"/>
                </a:cubicBezTo>
                <a:lnTo>
                  <a:pt x="3424409" y="682301"/>
                </a:lnTo>
                <a:cubicBezTo>
                  <a:pt x="3468766" y="652728"/>
                  <a:pt x="3441763" y="667184"/>
                  <a:pt x="3508384" y="644978"/>
                </a:cubicBezTo>
                <a:lnTo>
                  <a:pt x="3536376" y="635648"/>
                </a:lnTo>
                <a:cubicBezTo>
                  <a:pt x="3542596" y="629427"/>
                  <a:pt x="3550511" y="624529"/>
                  <a:pt x="3555037" y="616986"/>
                </a:cubicBezTo>
                <a:cubicBezTo>
                  <a:pt x="3568664" y="594273"/>
                  <a:pt x="3572411" y="524647"/>
                  <a:pt x="3573698" y="514350"/>
                </a:cubicBezTo>
                <a:cubicBezTo>
                  <a:pt x="3576884" y="460195"/>
                  <a:pt x="3582468" y="328366"/>
                  <a:pt x="3592360" y="262423"/>
                </a:cubicBezTo>
                <a:cubicBezTo>
                  <a:pt x="3606491" y="168214"/>
                  <a:pt x="3595806" y="191940"/>
                  <a:pt x="3629682" y="141125"/>
                </a:cubicBezTo>
                <a:cubicBezTo>
                  <a:pt x="3632792" y="110023"/>
                  <a:pt x="3641092" y="79007"/>
                  <a:pt x="3639013" y="47819"/>
                </a:cubicBezTo>
                <a:cubicBezTo>
                  <a:pt x="3637899" y="31107"/>
                  <a:pt x="3634713" y="9783"/>
                  <a:pt x="3620351" y="1166"/>
                </a:cubicBezTo>
                <a:cubicBezTo>
                  <a:pt x="3610735" y="-4603"/>
                  <a:pt x="3600874" y="12529"/>
                  <a:pt x="3592360" y="19827"/>
                </a:cubicBezTo>
                <a:cubicBezTo>
                  <a:pt x="3560221" y="47375"/>
                  <a:pt x="3561318" y="58675"/>
                  <a:pt x="3527045" y="75811"/>
                </a:cubicBezTo>
                <a:cubicBezTo>
                  <a:pt x="3518248" y="80209"/>
                  <a:pt x="3508384" y="82031"/>
                  <a:pt x="3499053" y="85141"/>
                </a:cubicBezTo>
                <a:cubicBezTo>
                  <a:pt x="3440938" y="143259"/>
                  <a:pt x="3525072" y="64685"/>
                  <a:pt x="3452400" y="113133"/>
                </a:cubicBezTo>
                <a:cubicBezTo>
                  <a:pt x="3441421" y="120452"/>
                  <a:pt x="3435944" y="134717"/>
                  <a:pt x="3424409" y="141125"/>
                </a:cubicBezTo>
                <a:cubicBezTo>
                  <a:pt x="3407214" y="150678"/>
                  <a:pt x="3368425" y="159786"/>
                  <a:pt x="3368425" y="159786"/>
                </a:cubicBezTo>
                <a:cubicBezTo>
                  <a:pt x="3362205" y="166007"/>
                  <a:pt x="3358110" y="175666"/>
                  <a:pt x="3349764" y="178448"/>
                </a:cubicBezTo>
                <a:cubicBezTo>
                  <a:pt x="3298170" y="195646"/>
                  <a:pt x="3294823" y="177926"/>
                  <a:pt x="3256458" y="197109"/>
                </a:cubicBezTo>
                <a:cubicBezTo>
                  <a:pt x="3246428" y="202124"/>
                  <a:pt x="3238714" y="211216"/>
                  <a:pt x="3228466" y="215770"/>
                </a:cubicBezTo>
                <a:cubicBezTo>
                  <a:pt x="3210491" y="223759"/>
                  <a:pt x="3172482" y="234431"/>
                  <a:pt x="3172482" y="234431"/>
                </a:cubicBezTo>
                <a:cubicBezTo>
                  <a:pt x="3163151" y="240651"/>
                  <a:pt x="3155029" y="249260"/>
                  <a:pt x="3144490" y="253092"/>
                </a:cubicBezTo>
                <a:cubicBezTo>
                  <a:pt x="3120387" y="261857"/>
                  <a:pt x="3094177" y="263644"/>
                  <a:pt x="3069845" y="271754"/>
                </a:cubicBezTo>
                <a:cubicBezTo>
                  <a:pt x="2975743" y="303119"/>
                  <a:pt x="3121729" y="255255"/>
                  <a:pt x="3004531" y="290415"/>
                </a:cubicBezTo>
                <a:cubicBezTo>
                  <a:pt x="2985690" y="296067"/>
                  <a:pt x="2967630" y="304305"/>
                  <a:pt x="2948547" y="309076"/>
                </a:cubicBezTo>
                <a:lnTo>
                  <a:pt x="2873902" y="327737"/>
                </a:lnTo>
                <a:cubicBezTo>
                  <a:pt x="2861461" y="330847"/>
                  <a:pt x="2848745" y="333013"/>
                  <a:pt x="2836580" y="337068"/>
                </a:cubicBezTo>
                <a:cubicBezTo>
                  <a:pt x="2827249" y="340178"/>
                  <a:pt x="2818309" y="344903"/>
                  <a:pt x="2808588" y="346399"/>
                </a:cubicBezTo>
                <a:cubicBezTo>
                  <a:pt x="2777694" y="351152"/>
                  <a:pt x="2746384" y="352619"/>
                  <a:pt x="2715282" y="355729"/>
                </a:cubicBezTo>
                <a:cubicBezTo>
                  <a:pt x="2696621" y="361949"/>
                  <a:pt x="2675665" y="363478"/>
                  <a:pt x="2659298" y="374390"/>
                </a:cubicBezTo>
                <a:cubicBezTo>
                  <a:pt x="2649968" y="380611"/>
                  <a:pt x="2641807" y="389115"/>
                  <a:pt x="2631307" y="393052"/>
                </a:cubicBezTo>
                <a:cubicBezTo>
                  <a:pt x="2616458" y="398621"/>
                  <a:pt x="2599953" y="398209"/>
                  <a:pt x="2584653" y="402382"/>
                </a:cubicBezTo>
                <a:cubicBezTo>
                  <a:pt x="2565676" y="407557"/>
                  <a:pt x="2528670" y="421043"/>
                  <a:pt x="2528670" y="421043"/>
                </a:cubicBezTo>
                <a:cubicBezTo>
                  <a:pt x="2493291" y="456424"/>
                  <a:pt x="2525872" y="431073"/>
                  <a:pt x="2454025" y="449035"/>
                </a:cubicBezTo>
                <a:cubicBezTo>
                  <a:pt x="2434941" y="453806"/>
                  <a:pt x="2416702" y="461477"/>
                  <a:pt x="2398041" y="467697"/>
                </a:cubicBezTo>
                <a:lnTo>
                  <a:pt x="2342058" y="486358"/>
                </a:lnTo>
                <a:cubicBezTo>
                  <a:pt x="2332727" y="489468"/>
                  <a:pt x="2323608" y="493303"/>
                  <a:pt x="2314066" y="495688"/>
                </a:cubicBezTo>
                <a:cubicBezTo>
                  <a:pt x="2301625" y="498798"/>
                  <a:pt x="2289026" y="501334"/>
                  <a:pt x="2276743" y="505019"/>
                </a:cubicBezTo>
                <a:cubicBezTo>
                  <a:pt x="2257902" y="510671"/>
                  <a:pt x="2220760" y="523680"/>
                  <a:pt x="2220760" y="523680"/>
                </a:cubicBezTo>
                <a:cubicBezTo>
                  <a:pt x="2187817" y="556621"/>
                  <a:pt x="2216252" y="535088"/>
                  <a:pt x="2155445" y="551672"/>
                </a:cubicBezTo>
                <a:cubicBezTo>
                  <a:pt x="2136468" y="556848"/>
                  <a:pt x="2118750" y="566475"/>
                  <a:pt x="2099462" y="570333"/>
                </a:cubicBezTo>
                <a:cubicBezTo>
                  <a:pt x="2073164" y="575593"/>
                  <a:pt x="2022040" y="586340"/>
                  <a:pt x="1996825" y="588994"/>
                </a:cubicBezTo>
                <a:cubicBezTo>
                  <a:pt x="1956496" y="593239"/>
                  <a:pt x="1915989" y="595627"/>
                  <a:pt x="1875527" y="598325"/>
                </a:cubicBezTo>
                <a:lnTo>
                  <a:pt x="1716907" y="607656"/>
                </a:lnTo>
                <a:cubicBezTo>
                  <a:pt x="1695135" y="610766"/>
                  <a:pt x="1673450" y="614557"/>
                  <a:pt x="1651592" y="616986"/>
                </a:cubicBezTo>
                <a:cubicBezTo>
                  <a:pt x="1617449" y="620780"/>
                  <a:pt x="1583007" y="621777"/>
                  <a:pt x="1548955" y="626317"/>
                </a:cubicBezTo>
                <a:cubicBezTo>
                  <a:pt x="1511569" y="631302"/>
                  <a:pt x="1516530" y="636756"/>
                  <a:pt x="1483641" y="644978"/>
                </a:cubicBezTo>
                <a:cubicBezTo>
                  <a:pt x="1468256" y="648824"/>
                  <a:pt x="1452288" y="650136"/>
                  <a:pt x="1436988" y="654309"/>
                </a:cubicBezTo>
                <a:cubicBezTo>
                  <a:pt x="1418010" y="659485"/>
                  <a:pt x="1400554" y="670798"/>
                  <a:pt x="1381004" y="672970"/>
                </a:cubicBezTo>
                <a:cubicBezTo>
                  <a:pt x="1353012" y="676080"/>
                  <a:pt x="1324946" y="678579"/>
                  <a:pt x="1297029" y="682301"/>
                </a:cubicBezTo>
                <a:cubicBezTo>
                  <a:pt x="1219199" y="692678"/>
                  <a:pt x="1264796" y="689228"/>
                  <a:pt x="1194392" y="700962"/>
                </a:cubicBezTo>
                <a:cubicBezTo>
                  <a:pt x="1155785" y="707396"/>
                  <a:pt x="1092146" y="714909"/>
                  <a:pt x="1054433" y="719623"/>
                </a:cubicBezTo>
                <a:cubicBezTo>
                  <a:pt x="949251" y="754685"/>
                  <a:pt x="1062903" y="719682"/>
                  <a:pt x="793176" y="738284"/>
                </a:cubicBezTo>
                <a:cubicBezTo>
                  <a:pt x="780382" y="739166"/>
                  <a:pt x="768470" y="745321"/>
                  <a:pt x="755853" y="747615"/>
                </a:cubicBezTo>
                <a:cubicBezTo>
                  <a:pt x="734215" y="751549"/>
                  <a:pt x="712471" y="755320"/>
                  <a:pt x="690539" y="756945"/>
                </a:cubicBezTo>
                <a:cubicBezTo>
                  <a:pt x="543262" y="767854"/>
                  <a:pt x="280962" y="772302"/>
                  <a:pt x="158694" y="775607"/>
                </a:cubicBezTo>
                <a:cubicBezTo>
                  <a:pt x="24964" y="785159"/>
                  <a:pt x="32730" y="797378"/>
                  <a:pt x="9404" y="812929"/>
                </a:cubicBez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93F5D5-342E-4407-A105-EF95F9C3865F}"/>
              </a:ext>
            </a:extLst>
          </p:cNvPr>
          <p:cNvSpPr txBox="1"/>
          <p:nvPr/>
        </p:nvSpPr>
        <p:spPr>
          <a:xfrm>
            <a:off x="1043608" y="2708920"/>
            <a:ext cx="16172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стр. 124 № 8,10</a:t>
            </a:r>
            <a:endParaRPr lang="ru-RU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DCCB3-D0E3-4404-8058-F963CB9EA436}"/>
              </a:ext>
            </a:extLst>
          </p:cNvPr>
          <p:cNvSpPr txBox="1"/>
          <p:nvPr/>
        </p:nvSpPr>
        <p:spPr>
          <a:xfrm>
            <a:off x="899592" y="253056"/>
            <a:ext cx="862818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Домашнее задание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693688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BC2D0E9-2249-48CC-8BEE-02E323C53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2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8CDDEBF-4B42-42A4-9705-75E643CED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1076933"/>
            <a:ext cx="4704134" cy="470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052736"/>
            <a:ext cx="80010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Цель урока: формирование умения умножать на двузначное число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E0539D-6D85-439D-AC70-4B304D52F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618" y="3645024"/>
            <a:ext cx="2117291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D77FB92-B862-4A29-9A6D-4E20AA2E0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52110"/>
            <a:ext cx="2117291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BDFA2E-98DD-4D92-A934-7749F5FEBD2A}"/>
              </a:ext>
            </a:extLst>
          </p:cNvPr>
          <p:cNvSpPr txBox="1"/>
          <p:nvPr/>
        </p:nvSpPr>
        <p:spPr>
          <a:xfrm>
            <a:off x="611560" y="260648"/>
            <a:ext cx="705678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трех каютах размещаются шесть пиратов. Сколько кают потребуется, чтобы разместить двадцать четыре пирата?</a:t>
            </a:r>
            <a:endParaRPr lang="ru-RU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77BCF6-BF70-4FFD-A2EC-ACD028133E7D}"/>
              </a:ext>
            </a:extLst>
          </p:cNvPr>
          <p:cNvSpPr txBox="1"/>
          <p:nvPr/>
        </p:nvSpPr>
        <p:spPr>
          <a:xfrm>
            <a:off x="5756293" y="3273367"/>
            <a:ext cx="21172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12 кают</a:t>
            </a:r>
            <a:endParaRPr lang="ru-RU" sz="44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0FE1CEA-9120-41D4-B6C8-12C6DA499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4149080"/>
            <a:ext cx="3621782" cy="217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915CEF-D654-4609-AD77-9CBE8C00BCB2}"/>
              </a:ext>
            </a:extLst>
          </p:cNvPr>
          <p:cNvSpPr txBox="1"/>
          <p:nvPr/>
        </p:nvSpPr>
        <p:spPr>
          <a:xfrm>
            <a:off x="539552" y="260648"/>
            <a:ext cx="835292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один кожаный плащ для пирата идет четыре метра кожи. Сколько плащей можно сшить из сорока четырех метров кожи?</a:t>
            </a:r>
            <a:endParaRPr lang="ru-RU" sz="40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2556A15-655B-4552-8FDD-620E2AD5F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42185"/>
            <a:ext cx="2117291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4E783F0C-CFE6-4BDC-8D25-73EEAE47F2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8389" y="2668917"/>
            <a:ext cx="141496" cy="14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D16A2611-65FA-4743-83C2-8234A9F33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2117291" cy="318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CDE7C1-A246-4360-9339-9984E6C353BE}"/>
              </a:ext>
            </a:extLst>
          </p:cNvPr>
          <p:cNvSpPr txBox="1"/>
          <p:nvPr/>
        </p:nvSpPr>
        <p:spPr>
          <a:xfrm>
            <a:off x="3131840" y="3658087"/>
            <a:ext cx="2808312" cy="779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11 плащей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D19A92-FDB3-4579-AB2F-830396A3A995}"/>
              </a:ext>
            </a:extLst>
          </p:cNvPr>
          <p:cNvSpPr txBox="1"/>
          <p:nvPr/>
        </p:nvSpPr>
        <p:spPr>
          <a:xfrm>
            <a:off x="323528" y="219756"/>
            <a:ext cx="8568952" cy="2879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пять одинаковых бидонов пираты налили тридцать литров пресной воды. Сколько бидонов потребуется для семидесяти двух литров воды? 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2B85BFD-6CDC-4529-B9FD-1E47CE451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19264"/>
            <a:ext cx="2117291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F09DC0D3-D223-4B79-9945-97EE4E660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75248"/>
            <a:ext cx="3284984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404E9E-E341-411C-8C84-743E78C20DBA}"/>
              </a:ext>
            </a:extLst>
          </p:cNvPr>
          <p:cNvSpPr txBox="1"/>
          <p:nvPr/>
        </p:nvSpPr>
        <p:spPr>
          <a:xfrm>
            <a:off x="2902076" y="3933056"/>
            <a:ext cx="4572000" cy="82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бидонов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9E0BA0-FE21-4609-87DF-BB0FD6302DA0}"/>
              </a:ext>
            </a:extLst>
          </p:cNvPr>
          <p:cNvSpPr txBox="1"/>
          <p:nvPr/>
        </p:nvSpPr>
        <p:spPr>
          <a:xfrm>
            <a:off x="3563888" y="3342315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60 метров</a:t>
            </a:r>
            <a:endParaRPr lang="ru-RU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CD58C4-9DA3-401A-BF93-4EB69481F90F}"/>
              </a:ext>
            </a:extLst>
          </p:cNvPr>
          <p:cNvSpPr txBox="1"/>
          <p:nvPr/>
        </p:nvSpPr>
        <p:spPr>
          <a:xfrm>
            <a:off x="683568" y="381552"/>
            <a:ext cx="835292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один парус идет двенадцать метров ткани. Сколько ткани потребуется, чтобы сшить пять парусов?</a:t>
            </a:r>
            <a:endParaRPr lang="ru-RU" sz="40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FF8577C-05DE-4815-8953-700D36FB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73353"/>
            <a:ext cx="2117291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023C369A-4706-440E-B134-AAB177B8E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8612"/>
            <a:ext cx="2996952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F14E4B-4A86-4FAA-B252-876EC0C84AF2}"/>
              </a:ext>
            </a:extLst>
          </p:cNvPr>
          <p:cNvSpPr txBox="1"/>
          <p:nvPr/>
        </p:nvSpPr>
        <p:spPr>
          <a:xfrm>
            <a:off x="2987824" y="3839006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100 дней</a:t>
            </a:r>
            <a:endParaRPr lang="ru-RU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B0F9DA-70DF-45BA-BDCA-27D8548A1C67}"/>
              </a:ext>
            </a:extLst>
          </p:cNvPr>
          <p:cNvSpPr txBox="1"/>
          <p:nvPr/>
        </p:nvSpPr>
        <p:spPr>
          <a:xfrm>
            <a:off x="755576" y="332656"/>
            <a:ext cx="792088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трюм входит 2 тонны картофеля. Сколько дней можно не боятся голода, если в день они расходуют двадцать килограмм картофеля?</a:t>
            </a:r>
            <a:endParaRPr lang="ru-RU" sz="40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3F5C085-E6F9-4354-99D7-372A2877F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4" y="3429000"/>
            <a:ext cx="2117291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3194B340-75BA-47F2-AC5D-1014FEEDB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41" y="3839006"/>
            <a:ext cx="3122315" cy="234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223157-A41D-4396-A5F1-3BC51801480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7" y="6084"/>
            <a:ext cx="9146637" cy="68519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140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L3PO_L3PO</dc:creator>
  <cp:lastModifiedBy>Екатерина Неклюдова</cp:lastModifiedBy>
  <cp:revision>63</cp:revision>
  <dcterms:created xsi:type="dcterms:W3CDTF">2019-03-05T09:25:32Z</dcterms:created>
  <dcterms:modified xsi:type="dcterms:W3CDTF">2022-09-13T21:54:29Z</dcterms:modified>
</cp:coreProperties>
</file>