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87BA43-7797-4D1C-9DF4-D5A37B1F2D35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A2556-64C1-4D67-9232-2B576D01B80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49DD-C1EF-40D6-A450-B65D3C29D204}" type="datetimeFigureOut">
              <a:rPr lang="ru-RU" smtClean="0"/>
              <a:pPr/>
              <a:t>08.03.2019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E3A6-A627-4B2D-95C3-D012E382A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49DD-C1EF-40D6-A450-B65D3C29D204}" type="datetimeFigureOut">
              <a:rPr lang="ru-RU" smtClean="0"/>
              <a:pPr/>
              <a:t>08.03.2019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E3A6-A627-4B2D-95C3-D012E382A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49DD-C1EF-40D6-A450-B65D3C29D204}" type="datetimeFigureOut">
              <a:rPr lang="ru-RU" smtClean="0"/>
              <a:pPr/>
              <a:t>08.03.2019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E3A6-A627-4B2D-95C3-D012E382A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49DD-C1EF-40D6-A450-B65D3C29D204}" type="datetimeFigureOut">
              <a:rPr lang="ru-RU" smtClean="0"/>
              <a:pPr/>
              <a:t>08.03.2019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E3A6-A627-4B2D-95C3-D012E382A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49DD-C1EF-40D6-A450-B65D3C29D204}" type="datetimeFigureOut">
              <a:rPr lang="ru-RU" smtClean="0"/>
              <a:pPr/>
              <a:t>08.03.2019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E3A6-A627-4B2D-95C3-D012E382A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49DD-C1EF-40D6-A450-B65D3C29D204}" type="datetimeFigureOut">
              <a:rPr lang="ru-RU" smtClean="0"/>
              <a:pPr/>
              <a:t>08.03.2019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E3A6-A627-4B2D-95C3-D012E382A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49DD-C1EF-40D6-A450-B65D3C29D204}" type="datetimeFigureOut">
              <a:rPr lang="ru-RU" smtClean="0"/>
              <a:pPr/>
              <a:t>08.03.2019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E3A6-A627-4B2D-95C3-D012E382A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49DD-C1EF-40D6-A450-B65D3C29D204}" type="datetimeFigureOut">
              <a:rPr lang="ru-RU" smtClean="0"/>
              <a:pPr/>
              <a:t>08.03.2019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E3A6-A627-4B2D-95C3-D012E382A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49DD-C1EF-40D6-A450-B65D3C29D204}" type="datetimeFigureOut">
              <a:rPr lang="ru-RU" smtClean="0"/>
              <a:pPr/>
              <a:t>08.03.2019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E3A6-A627-4B2D-95C3-D012E382A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49DD-C1EF-40D6-A450-B65D3C29D204}" type="datetimeFigureOut">
              <a:rPr lang="ru-RU" smtClean="0"/>
              <a:pPr/>
              <a:t>08.03.2019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E3A6-A627-4B2D-95C3-D012E382A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D49DD-C1EF-40D6-A450-B65D3C29D204}" type="datetimeFigureOut">
              <a:rPr lang="ru-RU" smtClean="0"/>
              <a:pPr/>
              <a:t>08.03.2019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E3A6-A627-4B2D-95C3-D012E382A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D49DD-C1EF-40D6-A450-B65D3C29D204}" type="datetimeFigureOut">
              <a:rPr lang="ru-RU" smtClean="0"/>
              <a:pPr/>
              <a:t>08.03.2019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7E3A6-A627-4B2D-95C3-D012E382A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L3PO_L3PO\Downloads\&#1060;&#1080;&#1079;&#1084;&#1080;&#1085;&#1091;&#1090;&#1082;&#1072;%20&#1076;&#1083;&#1103;%20&#1075;&#1083;&#1072;&#1079;%20&#1053;&#1072;%20&#1083;&#1091;&#1075;&#1091;%20(online-video-cutter.com).mp4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428604"/>
            <a:ext cx="742955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u="sng" dirty="0" smtClean="0">
                <a:latin typeface="Times New Roman" pitchFamily="18" charset="0"/>
                <a:cs typeface="Times New Roman" pitchFamily="18" charset="0"/>
              </a:rPr>
              <a:t>Домашнее задание:</a:t>
            </a:r>
          </a:p>
          <a:p>
            <a:pPr algn="ctr"/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Рабочая тетрадь – страница 43, задание 7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42852"/>
            <a:ext cx="8786874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Тема: «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Весеннее пробуждение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растений»</a:t>
            </a:r>
          </a:p>
          <a:p>
            <a:pPr algn="ctr"/>
            <a:endParaRPr lang="ru-RU" sz="5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Цель: узнать 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какие цветы называются первоцветами и почему они цветут ранней весной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80010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Травы, цветущие весной;</a:t>
            </a:r>
          </a:p>
          <a:p>
            <a:pPr marL="342900" indent="-342900">
              <a:buAutoNum type="arabicPeriod"/>
            </a:pPr>
            <a:endParaRPr lang="ru-RU" sz="6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Пробуждение деревьев и кустарников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Физминутка для глаз На лугу (online-video-cutter.com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Ð°ÑÑÐ¸Ð½ÐºÐ¸ Ð¿Ð¾ Ð·Ð°Ð¿ÑÐ¾ÑÑ Ð²ÐµÑÐµÐ½Ð½ÑÑ Ð¾Ð»ÑÑÐ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ÐÐ°ÑÑÐ¸Ð½ÐºÐ¸ Ð¿Ð¾ Ð·Ð°Ð¿ÑÐ¾ÑÑ Ð²ÐµÑÐµÐ½Ð½ÑÑ Ð¾Ð»ÑÑÐ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ÐÐ°ÑÑÐ¸Ð½ÐºÐ¸ Ð¿Ð¾ Ð·Ð°Ð¿ÑÐ¾ÑÑ Ð¾ÑÐµÑÐ½Ð¸Ðº Ð²ÐµÑÐ½Ð¾Ð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ÐÐ°ÑÑÐ¸Ð½ÐºÐ¸ Ð¿Ð¾ Ð·Ð°Ð¿ÑÐ¾ÑÑ Ð²Ð¾Ð»ÑÑÐµ Ð»ÑÐºÐ¾ Ð²ÐµÑÐ½Ð¾Ð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2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40</Words>
  <Application>Microsoft Office PowerPoint</Application>
  <PresentationFormat>Экран (4:3)</PresentationFormat>
  <Paragraphs>8</Paragraphs>
  <Slides>10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L3PO_L3PO</dc:creator>
  <cp:lastModifiedBy>L3PO_L3PO</cp:lastModifiedBy>
  <cp:revision>58</cp:revision>
  <dcterms:created xsi:type="dcterms:W3CDTF">2019-03-05T09:25:32Z</dcterms:created>
  <dcterms:modified xsi:type="dcterms:W3CDTF">2019-03-08T20:15:14Z</dcterms:modified>
</cp:coreProperties>
</file>